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 id="2147483673" r:id="rId3"/>
    <p:sldMasterId id="2147483662" r:id="rId4"/>
  </p:sldMasterIdLst>
  <p:notesMasterIdLst>
    <p:notesMasterId r:id="rId51"/>
  </p:notesMasterIdLst>
  <p:handoutMasterIdLst>
    <p:handoutMasterId r:id="rId52"/>
  </p:handoutMasterIdLst>
  <p:sldIdLst>
    <p:sldId id="265" r:id="rId5"/>
    <p:sldId id="266" r:id="rId6"/>
    <p:sldId id="274" r:id="rId7"/>
    <p:sldId id="11800" r:id="rId8"/>
    <p:sldId id="279" r:id="rId9"/>
    <p:sldId id="11805" r:id="rId10"/>
    <p:sldId id="10431" r:id="rId11"/>
    <p:sldId id="10772" r:id="rId12"/>
    <p:sldId id="11814" r:id="rId13"/>
    <p:sldId id="11851" r:id="rId14"/>
    <p:sldId id="10649" r:id="rId15"/>
    <p:sldId id="10650" r:id="rId16"/>
    <p:sldId id="10652" r:id="rId17"/>
    <p:sldId id="10651" r:id="rId18"/>
    <p:sldId id="11831" r:id="rId19"/>
    <p:sldId id="11832" r:id="rId20"/>
    <p:sldId id="11813" r:id="rId21"/>
    <p:sldId id="11820" r:id="rId22"/>
    <p:sldId id="11815" r:id="rId23"/>
    <p:sldId id="11828" r:id="rId24"/>
    <p:sldId id="11852" r:id="rId25"/>
    <p:sldId id="11853" r:id="rId26"/>
    <p:sldId id="11854" r:id="rId27"/>
    <p:sldId id="11823" r:id="rId28"/>
    <p:sldId id="11855" r:id="rId29"/>
    <p:sldId id="11856" r:id="rId30"/>
    <p:sldId id="11857" r:id="rId31"/>
    <p:sldId id="11829" r:id="rId32"/>
    <p:sldId id="11858" r:id="rId33"/>
    <p:sldId id="1967" r:id="rId34"/>
    <p:sldId id="11840" r:id="rId35"/>
    <p:sldId id="11817" r:id="rId36"/>
    <p:sldId id="11859" r:id="rId37"/>
    <p:sldId id="11860" r:id="rId38"/>
    <p:sldId id="11810" r:id="rId39"/>
    <p:sldId id="11821" r:id="rId40"/>
    <p:sldId id="11841" r:id="rId41"/>
    <p:sldId id="11818" r:id="rId42"/>
    <p:sldId id="10842" r:id="rId43"/>
    <p:sldId id="11864" r:id="rId44"/>
    <p:sldId id="11865" r:id="rId45"/>
    <p:sldId id="11822" r:id="rId46"/>
    <p:sldId id="11839" r:id="rId47"/>
    <p:sldId id="11871" r:id="rId48"/>
    <p:sldId id="11872" r:id="rId49"/>
    <p:sldId id="1186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0649"/>
    <a:srgbClr val="512BD4"/>
    <a:srgbClr val="B9AAEE"/>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6"/>
    <p:restoredTop sz="94719"/>
  </p:normalViewPr>
  <p:slideViewPr>
    <p:cSldViewPr snapToGrid="0">
      <p:cViewPr varScale="1">
        <p:scale>
          <a:sx n="150" d="100"/>
          <a:sy n="150" d="100"/>
        </p:scale>
        <p:origin x="1020" y="13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io Iafrate" userId="568e9a2a-ef4e-44dd-8a1e-e6023ea523d9" providerId="ADAL" clId="{D907A3E5-C9B9-40C6-8EBE-F06EF02043E4}"/>
    <pc:docChg chg="undo redo custSel addSld delSld modSld modMainMaster">
      <pc:chgData name="Alessio Iafrate" userId="568e9a2a-ef4e-44dd-8a1e-e6023ea523d9" providerId="ADAL" clId="{D907A3E5-C9B9-40C6-8EBE-F06EF02043E4}" dt="2023-02-04T22:13:05.458" v="593" actId="47"/>
      <pc:docMkLst>
        <pc:docMk/>
      </pc:docMkLst>
      <pc:sldChg chg="add mod modShow">
        <pc:chgData name="Alessio Iafrate" userId="568e9a2a-ef4e-44dd-8a1e-e6023ea523d9" providerId="ADAL" clId="{D907A3E5-C9B9-40C6-8EBE-F06EF02043E4}" dt="2023-01-25T13:59:43.264" v="581" actId="729"/>
        <pc:sldMkLst>
          <pc:docMk/>
          <pc:sldMk cId="4168804879" sldId="257"/>
        </pc:sldMkLst>
      </pc:sldChg>
      <pc:sldChg chg="modSp mod">
        <pc:chgData name="Alessio Iafrate" userId="568e9a2a-ef4e-44dd-8a1e-e6023ea523d9" providerId="ADAL" clId="{D907A3E5-C9B9-40C6-8EBE-F06EF02043E4}" dt="2023-01-20T17:55:30.669" v="325"/>
        <pc:sldMkLst>
          <pc:docMk/>
          <pc:sldMk cId="448018491" sldId="265"/>
        </pc:sldMkLst>
        <pc:spChg chg="mod">
          <ac:chgData name="Alessio Iafrate" userId="568e9a2a-ef4e-44dd-8a1e-e6023ea523d9" providerId="ADAL" clId="{D907A3E5-C9B9-40C6-8EBE-F06EF02043E4}" dt="2023-01-20T17:55:30.669" v="325"/>
          <ac:spMkLst>
            <pc:docMk/>
            <pc:sldMk cId="448018491" sldId="265"/>
            <ac:spMk id="5" creationId="{C9A86C7D-02A9-EFC4-4B18-005133436659}"/>
          </ac:spMkLst>
        </pc:spChg>
      </pc:sldChg>
      <pc:sldChg chg="del">
        <pc:chgData name="Alessio Iafrate" userId="568e9a2a-ef4e-44dd-8a1e-e6023ea523d9" providerId="ADAL" clId="{D907A3E5-C9B9-40C6-8EBE-F06EF02043E4}" dt="2023-01-20T18:01:11.677" v="359" actId="47"/>
        <pc:sldMkLst>
          <pc:docMk/>
          <pc:sldMk cId="312928708" sldId="267"/>
        </pc:sldMkLst>
      </pc:sldChg>
      <pc:sldChg chg="del">
        <pc:chgData name="Alessio Iafrate" userId="568e9a2a-ef4e-44dd-8a1e-e6023ea523d9" providerId="ADAL" clId="{D907A3E5-C9B9-40C6-8EBE-F06EF02043E4}" dt="2023-01-20T18:01:12.196" v="360" actId="47"/>
        <pc:sldMkLst>
          <pc:docMk/>
          <pc:sldMk cId="1883569378" sldId="268"/>
        </pc:sldMkLst>
      </pc:sldChg>
      <pc:sldChg chg="addSp delSp modSp del mod">
        <pc:chgData name="Alessio Iafrate" userId="568e9a2a-ef4e-44dd-8a1e-e6023ea523d9" providerId="ADAL" clId="{D907A3E5-C9B9-40C6-8EBE-F06EF02043E4}" dt="2023-01-20T17:42:32.553" v="230" actId="47"/>
        <pc:sldMkLst>
          <pc:docMk/>
          <pc:sldMk cId="2387457348" sldId="269"/>
        </pc:sldMkLst>
        <pc:graphicFrameChg chg="add del mod">
          <ac:chgData name="Alessio Iafrate" userId="568e9a2a-ef4e-44dd-8a1e-e6023ea523d9" providerId="ADAL" clId="{D907A3E5-C9B9-40C6-8EBE-F06EF02043E4}" dt="2023-01-20T17:12:04.141" v="1"/>
          <ac:graphicFrameMkLst>
            <pc:docMk/>
            <pc:sldMk cId="2387457348" sldId="269"/>
            <ac:graphicFrameMk id="3" creationId="{A51F9D94-A697-FBEC-9D2E-036B05B24F0D}"/>
          </ac:graphicFrameMkLst>
        </pc:graphicFrameChg>
        <pc:graphicFrameChg chg="add del mod">
          <ac:chgData name="Alessio Iafrate" userId="568e9a2a-ef4e-44dd-8a1e-e6023ea523d9" providerId="ADAL" clId="{D907A3E5-C9B9-40C6-8EBE-F06EF02043E4}" dt="2023-01-20T17:12:29.604" v="5"/>
          <ac:graphicFrameMkLst>
            <pc:docMk/>
            <pc:sldMk cId="2387457348" sldId="269"/>
            <ac:graphicFrameMk id="4" creationId="{161CC7BA-C1F7-A8EE-684C-996491C9EDF1}"/>
          </ac:graphicFrameMkLst>
        </pc:graphicFrameChg>
      </pc:sldChg>
      <pc:sldChg chg="modSp del">
        <pc:chgData name="Alessio Iafrate" userId="568e9a2a-ef4e-44dd-8a1e-e6023ea523d9" providerId="ADAL" clId="{D907A3E5-C9B9-40C6-8EBE-F06EF02043E4}" dt="2023-01-20T18:01:12.667" v="361" actId="47"/>
        <pc:sldMkLst>
          <pc:docMk/>
          <pc:sldMk cId="484590535" sldId="270"/>
        </pc:sldMkLst>
        <pc:spChg chg="mod">
          <ac:chgData name="Alessio Iafrate" userId="568e9a2a-ef4e-44dd-8a1e-e6023ea523d9" providerId="ADAL" clId="{D907A3E5-C9B9-40C6-8EBE-F06EF02043E4}" dt="2023-01-20T17:49:41.997" v="280"/>
          <ac:spMkLst>
            <pc:docMk/>
            <pc:sldMk cId="484590535" sldId="270"/>
            <ac:spMk id="4" creationId="{2A006D2A-418A-E628-9061-64A625F80BA7}"/>
          </ac:spMkLst>
        </pc:spChg>
        <pc:spChg chg="mod">
          <ac:chgData name="Alessio Iafrate" userId="568e9a2a-ef4e-44dd-8a1e-e6023ea523d9" providerId="ADAL" clId="{D907A3E5-C9B9-40C6-8EBE-F06EF02043E4}" dt="2023-01-20T17:49:41.997" v="280"/>
          <ac:spMkLst>
            <pc:docMk/>
            <pc:sldMk cId="484590535" sldId="270"/>
            <ac:spMk id="5" creationId="{EAEC54D3-8FF5-B287-4577-B83D592C0A60}"/>
          </ac:spMkLst>
        </pc:spChg>
      </pc:sldChg>
      <pc:sldChg chg="modSp del">
        <pc:chgData name="Alessio Iafrate" userId="568e9a2a-ef4e-44dd-8a1e-e6023ea523d9" providerId="ADAL" clId="{D907A3E5-C9B9-40C6-8EBE-F06EF02043E4}" dt="2023-01-20T18:01:13.107" v="362" actId="47"/>
        <pc:sldMkLst>
          <pc:docMk/>
          <pc:sldMk cId="2608209452" sldId="271"/>
        </pc:sldMkLst>
        <pc:spChg chg="mod">
          <ac:chgData name="Alessio Iafrate" userId="568e9a2a-ef4e-44dd-8a1e-e6023ea523d9" providerId="ADAL" clId="{D907A3E5-C9B9-40C6-8EBE-F06EF02043E4}" dt="2023-01-20T17:49:41.997" v="280"/>
          <ac:spMkLst>
            <pc:docMk/>
            <pc:sldMk cId="2608209452" sldId="271"/>
            <ac:spMk id="2" creationId="{CA5632D0-11B1-056A-5A15-D3C91CF518E8}"/>
          </ac:spMkLst>
        </pc:spChg>
      </pc:sldChg>
      <pc:sldChg chg="del">
        <pc:chgData name="Alessio Iafrate" userId="568e9a2a-ef4e-44dd-8a1e-e6023ea523d9" providerId="ADAL" clId="{D907A3E5-C9B9-40C6-8EBE-F06EF02043E4}" dt="2023-01-20T18:01:13.558" v="363" actId="47"/>
        <pc:sldMkLst>
          <pc:docMk/>
          <pc:sldMk cId="1265559655" sldId="272"/>
        </pc:sldMkLst>
      </pc:sldChg>
      <pc:sldChg chg="modSp del">
        <pc:chgData name="Alessio Iafrate" userId="568e9a2a-ef4e-44dd-8a1e-e6023ea523d9" providerId="ADAL" clId="{D907A3E5-C9B9-40C6-8EBE-F06EF02043E4}" dt="2023-01-20T18:01:14.111" v="364" actId="47"/>
        <pc:sldMkLst>
          <pc:docMk/>
          <pc:sldMk cId="1981339467" sldId="273"/>
        </pc:sldMkLst>
        <pc:spChg chg="mod">
          <ac:chgData name="Alessio Iafrate" userId="568e9a2a-ef4e-44dd-8a1e-e6023ea523d9" providerId="ADAL" clId="{D907A3E5-C9B9-40C6-8EBE-F06EF02043E4}" dt="2023-01-20T17:49:41.997" v="280"/>
          <ac:spMkLst>
            <pc:docMk/>
            <pc:sldMk cId="1981339467" sldId="273"/>
            <ac:spMk id="2" creationId="{6A92D96D-792C-8603-052A-5E84B1D444D5}"/>
          </ac:spMkLst>
        </pc:spChg>
        <pc:spChg chg="mod">
          <ac:chgData name="Alessio Iafrate" userId="568e9a2a-ef4e-44dd-8a1e-e6023ea523d9" providerId="ADAL" clId="{D907A3E5-C9B9-40C6-8EBE-F06EF02043E4}" dt="2023-01-20T17:49:41.997" v="280"/>
          <ac:spMkLst>
            <pc:docMk/>
            <pc:sldMk cId="1981339467" sldId="273"/>
            <ac:spMk id="3" creationId="{4E7C5F77-02D9-CC84-1869-BACAD2DD1C3F}"/>
          </ac:spMkLst>
        </pc:spChg>
        <pc:spChg chg="mod">
          <ac:chgData name="Alessio Iafrate" userId="568e9a2a-ef4e-44dd-8a1e-e6023ea523d9" providerId="ADAL" clId="{D907A3E5-C9B9-40C6-8EBE-F06EF02043E4}" dt="2023-01-20T17:49:41.997" v="280"/>
          <ac:spMkLst>
            <pc:docMk/>
            <pc:sldMk cId="1981339467" sldId="273"/>
            <ac:spMk id="4" creationId="{EAA7847E-3F43-D591-DD0C-F0F2D9A05D56}"/>
          </ac:spMkLst>
        </pc:spChg>
      </pc:sldChg>
      <pc:sldChg chg="addSp delSp modSp mod">
        <pc:chgData name="Alessio Iafrate" userId="568e9a2a-ef4e-44dd-8a1e-e6023ea523d9" providerId="ADAL" clId="{D907A3E5-C9B9-40C6-8EBE-F06EF02043E4}" dt="2023-01-25T14:01:21.444" v="591" actId="1076"/>
        <pc:sldMkLst>
          <pc:docMk/>
          <pc:sldMk cId="3726372117" sldId="274"/>
        </pc:sldMkLst>
        <pc:spChg chg="mod">
          <ac:chgData name="Alessio Iafrate" userId="568e9a2a-ef4e-44dd-8a1e-e6023ea523d9" providerId="ADAL" clId="{D907A3E5-C9B9-40C6-8EBE-F06EF02043E4}" dt="2023-01-20T18:01:37.523" v="368" actId="207"/>
          <ac:spMkLst>
            <pc:docMk/>
            <pc:sldMk cId="3726372117" sldId="274"/>
            <ac:spMk id="3" creationId="{1C1DE99A-8C14-BAA7-FFAD-DA5C283B45B5}"/>
          </ac:spMkLst>
        </pc:spChg>
        <pc:spChg chg="add del mod">
          <ac:chgData name="Alessio Iafrate" userId="568e9a2a-ef4e-44dd-8a1e-e6023ea523d9" providerId="ADAL" clId="{D907A3E5-C9B9-40C6-8EBE-F06EF02043E4}" dt="2023-01-20T18:00:07.462" v="353"/>
          <ac:spMkLst>
            <pc:docMk/>
            <pc:sldMk cId="3726372117" sldId="274"/>
            <ac:spMk id="4" creationId="{091CBC03-D131-499E-0926-6118827657B7}"/>
          </ac:spMkLst>
        </pc:spChg>
        <pc:spChg chg="mod">
          <ac:chgData name="Alessio Iafrate" userId="568e9a2a-ef4e-44dd-8a1e-e6023ea523d9" providerId="ADAL" clId="{D907A3E5-C9B9-40C6-8EBE-F06EF02043E4}" dt="2023-01-20T18:01:37.523" v="368" actId="207"/>
          <ac:spMkLst>
            <pc:docMk/>
            <pc:sldMk cId="3726372117" sldId="274"/>
            <ac:spMk id="5" creationId="{9D82FE0D-E4DF-4257-2834-37AAB61D9FD8}"/>
          </ac:spMkLst>
        </pc:spChg>
        <pc:spChg chg="mod">
          <ac:chgData name="Alessio Iafrate" userId="568e9a2a-ef4e-44dd-8a1e-e6023ea523d9" providerId="ADAL" clId="{D907A3E5-C9B9-40C6-8EBE-F06EF02043E4}" dt="2023-01-20T18:01:30.371" v="365"/>
          <ac:spMkLst>
            <pc:docMk/>
            <pc:sldMk cId="3726372117" sldId="274"/>
            <ac:spMk id="13" creationId="{0FD19B67-A21C-F778-2D58-F6E1D45A8AB5}"/>
          </ac:spMkLst>
        </pc:spChg>
        <pc:spChg chg="mod">
          <ac:chgData name="Alessio Iafrate" userId="568e9a2a-ef4e-44dd-8a1e-e6023ea523d9" providerId="ADAL" clId="{D907A3E5-C9B9-40C6-8EBE-F06EF02043E4}" dt="2023-01-20T18:01:30.371" v="365"/>
          <ac:spMkLst>
            <pc:docMk/>
            <pc:sldMk cId="3726372117" sldId="274"/>
            <ac:spMk id="14" creationId="{BF3A6C38-4B52-E52E-E987-6C783644E9D2}"/>
          </ac:spMkLst>
        </pc:spChg>
        <pc:spChg chg="mod">
          <ac:chgData name="Alessio Iafrate" userId="568e9a2a-ef4e-44dd-8a1e-e6023ea523d9" providerId="ADAL" clId="{D907A3E5-C9B9-40C6-8EBE-F06EF02043E4}" dt="2023-01-20T18:01:30.371" v="365"/>
          <ac:spMkLst>
            <pc:docMk/>
            <pc:sldMk cId="3726372117" sldId="274"/>
            <ac:spMk id="16" creationId="{E8A4BCA5-68FB-6BDC-3443-5C8E2F405BA8}"/>
          </ac:spMkLst>
        </pc:spChg>
        <pc:spChg chg="mod">
          <ac:chgData name="Alessio Iafrate" userId="568e9a2a-ef4e-44dd-8a1e-e6023ea523d9" providerId="ADAL" clId="{D907A3E5-C9B9-40C6-8EBE-F06EF02043E4}" dt="2023-01-20T18:01:30.371" v="365"/>
          <ac:spMkLst>
            <pc:docMk/>
            <pc:sldMk cId="3726372117" sldId="274"/>
            <ac:spMk id="18" creationId="{DF3B40E4-FE23-89EB-2A21-3073D9623438}"/>
          </ac:spMkLst>
        </pc:spChg>
        <pc:spChg chg="mod">
          <ac:chgData name="Alessio Iafrate" userId="568e9a2a-ef4e-44dd-8a1e-e6023ea523d9" providerId="ADAL" clId="{D907A3E5-C9B9-40C6-8EBE-F06EF02043E4}" dt="2023-01-20T18:01:30.371" v="365"/>
          <ac:spMkLst>
            <pc:docMk/>
            <pc:sldMk cId="3726372117" sldId="274"/>
            <ac:spMk id="19" creationId="{6F86C2E6-AF3F-B8F7-CFDE-8541F4DACB9B}"/>
          </ac:spMkLst>
        </pc:spChg>
        <pc:spChg chg="mod">
          <ac:chgData name="Alessio Iafrate" userId="568e9a2a-ef4e-44dd-8a1e-e6023ea523d9" providerId="ADAL" clId="{D907A3E5-C9B9-40C6-8EBE-F06EF02043E4}" dt="2023-01-20T18:01:30.371" v="365"/>
          <ac:spMkLst>
            <pc:docMk/>
            <pc:sldMk cId="3726372117" sldId="274"/>
            <ac:spMk id="20" creationId="{736C2F6A-C144-18BC-0B8F-5B70C9109AC1}"/>
          </ac:spMkLst>
        </pc:spChg>
        <pc:spChg chg="add mod">
          <ac:chgData name="Alessio Iafrate" userId="568e9a2a-ef4e-44dd-8a1e-e6023ea523d9" providerId="ADAL" clId="{D907A3E5-C9B9-40C6-8EBE-F06EF02043E4}" dt="2023-01-20T18:01:37.523" v="368" actId="207"/>
          <ac:spMkLst>
            <pc:docMk/>
            <pc:sldMk cId="3726372117" sldId="274"/>
            <ac:spMk id="21" creationId="{C19CC47B-0957-8D55-F4B4-072CB9B33B29}"/>
          </ac:spMkLst>
        </pc:spChg>
        <pc:spChg chg="add mod">
          <ac:chgData name="Alessio Iafrate" userId="568e9a2a-ef4e-44dd-8a1e-e6023ea523d9" providerId="ADAL" clId="{D907A3E5-C9B9-40C6-8EBE-F06EF02043E4}" dt="2023-01-20T18:01:37.523" v="368" actId="207"/>
          <ac:spMkLst>
            <pc:docMk/>
            <pc:sldMk cId="3726372117" sldId="274"/>
            <ac:spMk id="22" creationId="{B383FFB2-9386-FC3F-F4F9-CC8904353120}"/>
          </ac:spMkLst>
        </pc:spChg>
        <pc:grpChg chg="add mod">
          <ac:chgData name="Alessio Iafrate" userId="568e9a2a-ef4e-44dd-8a1e-e6023ea523d9" providerId="ADAL" clId="{D907A3E5-C9B9-40C6-8EBE-F06EF02043E4}" dt="2023-01-20T18:01:37.523" v="368" actId="207"/>
          <ac:grpSpMkLst>
            <pc:docMk/>
            <pc:sldMk cId="3726372117" sldId="274"/>
            <ac:grpSpMk id="12" creationId="{C8D04650-6025-F210-24DC-9AD552504870}"/>
          </ac:grpSpMkLst>
        </pc:grpChg>
        <pc:grpChg chg="add mod">
          <ac:chgData name="Alessio Iafrate" userId="568e9a2a-ef4e-44dd-8a1e-e6023ea523d9" providerId="ADAL" clId="{D907A3E5-C9B9-40C6-8EBE-F06EF02043E4}" dt="2023-01-20T18:01:37.523" v="368" actId="207"/>
          <ac:grpSpMkLst>
            <pc:docMk/>
            <pc:sldMk cId="3726372117" sldId="274"/>
            <ac:grpSpMk id="15" creationId="{2E6B8D6C-6582-0FEE-2EA1-BCEB39A1C49E}"/>
          </ac:grpSpMkLst>
        </pc:grpChg>
        <pc:grpChg chg="mod">
          <ac:chgData name="Alessio Iafrate" userId="568e9a2a-ef4e-44dd-8a1e-e6023ea523d9" providerId="ADAL" clId="{D907A3E5-C9B9-40C6-8EBE-F06EF02043E4}" dt="2023-01-20T18:01:30.371" v="365"/>
          <ac:grpSpMkLst>
            <pc:docMk/>
            <pc:sldMk cId="3726372117" sldId="274"/>
            <ac:grpSpMk id="17" creationId="{0F6AB777-59CB-6AA7-462F-6C044B7004FC}"/>
          </ac:grpSpMkLst>
        </pc:grpChg>
        <pc:picChg chg="add mod">
          <ac:chgData name="Alessio Iafrate" userId="568e9a2a-ef4e-44dd-8a1e-e6023ea523d9" providerId="ADAL" clId="{D907A3E5-C9B9-40C6-8EBE-F06EF02043E4}" dt="2023-01-25T14:01:21.444" v="591" actId="1076"/>
          <ac:picMkLst>
            <pc:docMk/>
            <pc:sldMk cId="3726372117" sldId="274"/>
            <ac:picMk id="2" creationId="{C093DC99-4724-A9AC-8C7D-096C87BA2AA2}"/>
          </ac:picMkLst>
        </pc:picChg>
        <pc:picChg chg="add del mod">
          <ac:chgData name="Alessio Iafrate" userId="568e9a2a-ef4e-44dd-8a1e-e6023ea523d9" providerId="ADAL" clId="{D907A3E5-C9B9-40C6-8EBE-F06EF02043E4}" dt="2023-01-20T17:59:56.061" v="346"/>
          <ac:picMkLst>
            <pc:docMk/>
            <pc:sldMk cId="3726372117" sldId="274"/>
            <ac:picMk id="2" creationId="{E88C751F-CD56-B69E-9CE6-1887D2950E11}"/>
          </ac:picMkLst>
        </pc:picChg>
        <pc:picChg chg="add mod">
          <ac:chgData name="Alessio Iafrate" userId="568e9a2a-ef4e-44dd-8a1e-e6023ea523d9" providerId="ADAL" clId="{D907A3E5-C9B9-40C6-8EBE-F06EF02043E4}" dt="2023-01-25T14:01:21.444" v="591" actId="1076"/>
          <ac:picMkLst>
            <pc:docMk/>
            <pc:sldMk cId="3726372117" sldId="274"/>
            <ac:picMk id="4" creationId="{26DC4019-4C77-1D51-E913-46D7ED8E520A}"/>
          </ac:picMkLst>
        </pc:picChg>
        <pc:picChg chg="add del mod">
          <ac:chgData name="Alessio Iafrate" userId="568e9a2a-ef4e-44dd-8a1e-e6023ea523d9" providerId="ADAL" clId="{D907A3E5-C9B9-40C6-8EBE-F06EF02043E4}" dt="2023-01-20T18:00:00.852" v="349"/>
          <ac:picMkLst>
            <pc:docMk/>
            <pc:sldMk cId="3726372117" sldId="274"/>
            <ac:picMk id="6" creationId="{7065A45B-91AC-DDED-CD49-32461C00769E}"/>
          </ac:picMkLst>
        </pc:picChg>
        <pc:picChg chg="add mod">
          <ac:chgData name="Alessio Iafrate" userId="568e9a2a-ef4e-44dd-8a1e-e6023ea523d9" providerId="ADAL" clId="{D907A3E5-C9B9-40C6-8EBE-F06EF02043E4}" dt="2023-01-25T14:01:21.444" v="591" actId="1076"/>
          <ac:picMkLst>
            <pc:docMk/>
            <pc:sldMk cId="3726372117" sldId="274"/>
            <ac:picMk id="6" creationId="{C91CBD7D-5510-B231-39C7-A59720C8F26A}"/>
          </ac:picMkLst>
        </pc:picChg>
        <pc:picChg chg="add mod">
          <ac:chgData name="Alessio Iafrate" userId="568e9a2a-ef4e-44dd-8a1e-e6023ea523d9" providerId="ADAL" clId="{D907A3E5-C9B9-40C6-8EBE-F06EF02043E4}" dt="2023-01-20T18:01:37.523" v="368" actId="207"/>
          <ac:picMkLst>
            <pc:docMk/>
            <pc:sldMk cId="3726372117" sldId="274"/>
            <ac:picMk id="7" creationId="{8754D285-DECD-7E10-5815-D653F2D29F03}"/>
          </ac:picMkLst>
        </pc:picChg>
        <pc:picChg chg="add del mod">
          <ac:chgData name="Alessio Iafrate" userId="568e9a2a-ef4e-44dd-8a1e-e6023ea523d9" providerId="ADAL" clId="{D907A3E5-C9B9-40C6-8EBE-F06EF02043E4}" dt="2023-01-20T18:01:10.326" v="358" actId="478"/>
          <ac:picMkLst>
            <pc:docMk/>
            <pc:sldMk cId="3726372117" sldId="274"/>
            <ac:picMk id="8" creationId="{4C1C81B3-9CEA-1D45-DCCF-7DC6A26CE164}"/>
          </ac:picMkLst>
        </pc:picChg>
        <pc:picChg chg="add del mod">
          <ac:chgData name="Alessio Iafrate" userId="568e9a2a-ef4e-44dd-8a1e-e6023ea523d9" providerId="ADAL" clId="{D907A3E5-C9B9-40C6-8EBE-F06EF02043E4}" dt="2023-01-20T18:01:10.326" v="358" actId="478"/>
          <ac:picMkLst>
            <pc:docMk/>
            <pc:sldMk cId="3726372117" sldId="274"/>
            <ac:picMk id="9" creationId="{B0FD0A5A-A736-5284-5774-8D6186DEA32E}"/>
          </ac:picMkLst>
        </pc:picChg>
        <pc:picChg chg="add del mod">
          <ac:chgData name="Alessio Iafrate" userId="568e9a2a-ef4e-44dd-8a1e-e6023ea523d9" providerId="ADAL" clId="{D907A3E5-C9B9-40C6-8EBE-F06EF02043E4}" dt="2023-01-20T18:01:10.326" v="358" actId="478"/>
          <ac:picMkLst>
            <pc:docMk/>
            <pc:sldMk cId="3726372117" sldId="274"/>
            <ac:picMk id="10" creationId="{A57BD5DB-5E4D-45CB-9A25-5ECADB42A920}"/>
          </ac:picMkLst>
        </pc:picChg>
        <pc:picChg chg="add mod">
          <ac:chgData name="Alessio Iafrate" userId="568e9a2a-ef4e-44dd-8a1e-e6023ea523d9" providerId="ADAL" clId="{D907A3E5-C9B9-40C6-8EBE-F06EF02043E4}" dt="2023-01-20T18:01:37.523" v="368" actId="207"/>
          <ac:picMkLst>
            <pc:docMk/>
            <pc:sldMk cId="3726372117" sldId="274"/>
            <ac:picMk id="11" creationId="{B1213967-294A-D53D-C6C1-DBC2B336D441}"/>
          </ac:picMkLst>
        </pc:picChg>
      </pc:sldChg>
      <pc:sldChg chg="add del">
        <pc:chgData name="Alessio Iafrate" userId="568e9a2a-ef4e-44dd-8a1e-e6023ea523d9" providerId="ADAL" clId="{D907A3E5-C9B9-40C6-8EBE-F06EF02043E4}" dt="2023-02-04T22:13:05.458" v="593" actId="47"/>
        <pc:sldMkLst>
          <pc:docMk/>
          <pc:sldMk cId="3378145478" sldId="277"/>
        </pc:sldMkLst>
      </pc:sldChg>
      <pc:sldChg chg="modSp add mod modClrScheme chgLayout">
        <pc:chgData name="Alessio Iafrate" userId="568e9a2a-ef4e-44dd-8a1e-e6023ea523d9" providerId="ADAL" clId="{D907A3E5-C9B9-40C6-8EBE-F06EF02043E4}" dt="2023-01-20T17:42:56.579" v="233" actId="14100"/>
        <pc:sldMkLst>
          <pc:docMk/>
          <pc:sldMk cId="1937538898" sldId="279"/>
        </pc:sldMkLst>
        <pc:spChg chg="mod">
          <ac:chgData name="Alessio Iafrate" userId="568e9a2a-ef4e-44dd-8a1e-e6023ea523d9" providerId="ADAL" clId="{D907A3E5-C9B9-40C6-8EBE-F06EF02043E4}" dt="2023-01-20T17:42:56.579" v="233" actId="14100"/>
          <ac:spMkLst>
            <pc:docMk/>
            <pc:sldMk cId="1937538898" sldId="279"/>
            <ac:spMk id="13" creationId="{2E4C5D4D-0A9D-444B-8539-95DF242C3DC6}"/>
          </ac:spMkLst>
        </pc:spChg>
        <pc:picChg chg="mod">
          <ac:chgData name="Alessio Iafrate" userId="568e9a2a-ef4e-44dd-8a1e-e6023ea523d9" providerId="ADAL" clId="{D907A3E5-C9B9-40C6-8EBE-F06EF02043E4}" dt="2023-01-20T17:42:52.876" v="232" actId="14100"/>
          <ac:picMkLst>
            <pc:docMk/>
            <pc:sldMk cId="1937538898" sldId="279"/>
            <ac:picMk id="2050" creationId="{40927E5C-F904-4B2A-9BEE-3185D6F09935}"/>
          </ac:picMkLst>
        </pc:picChg>
      </pc:sldChg>
      <pc:sldChg chg="modSp add mod modClrScheme chgLayout">
        <pc:chgData name="Alessio Iafrate" userId="568e9a2a-ef4e-44dd-8a1e-e6023ea523d9" providerId="ADAL" clId="{D907A3E5-C9B9-40C6-8EBE-F06EF02043E4}" dt="2023-01-20T17:49:41.997" v="280"/>
        <pc:sldMkLst>
          <pc:docMk/>
          <pc:sldMk cId="156761013" sldId="1967"/>
        </pc:sldMkLst>
        <pc:spChg chg="mod ord">
          <ac:chgData name="Alessio Iafrate" userId="568e9a2a-ef4e-44dd-8a1e-e6023ea523d9" providerId="ADAL" clId="{D907A3E5-C9B9-40C6-8EBE-F06EF02043E4}" dt="2023-01-20T17:49:41.997" v="280"/>
          <ac:spMkLst>
            <pc:docMk/>
            <pc:sldMk cId="156761013" sldId="1967"/>
            <ac:spMk id="4" creationId="{FAC9F805-B936-4A87-B95D-140720CF040A}"/>
          </ac:spMkLst>
        </pc:spChg>
        <pc:spChg chg="mod">
          <ac:chgData name="Alessio Iafrate" userId="568e9a2a-ef4e-44dd-8a1e-e6023ea523d9" providerId="ADAL" clId="{D907A3E5-C9B9-40C6-8EBE-F06EF02043E4}" dt="2023-01-20T17:28:01.297" v="132" actId="207"/>
          <ac:spMkLst>
            <pc:docMk/>
            <pc:sldMk cId="156761013" sldId="1967"/>
            <ac:spMk id="61" creationId="{81F5D399-1E6E-42F4-8D65-081FFC1DEE93}"/>
          </ac:spMkLst>
        </pc:spChg>
        <pc:spChg chg="mod">
          <ac:chgData name="Alessio Iafrate" userId="568e9a2a-ef4e-44dd-8a1e-e6023ea523d9" providerId="ADAL" clId="{D907A3E5-C9B9-40C6-8EBE-F06EF02043E4}" dt="2023-01-20T17:28:01.297" v="132" actId="207"/>
          <ac:spMkLst>
            <pc:docMk/>
            <pc:sldMk cId="156761013" sldId="1967"/>
            <ac:spMk id="62" creationId="{2B8C7C1A-5E6E-42B8-8C77-9BB88EB80FC6}"/>
          </ac:spMkLst>
        </pc:spChg>
        <pc:spChg chg="mod">
          <ac:chgData name="Alessio Iafrate" userId="568e9a2a-ef4e-44dd-8a1e-e6023ea523d9" providerId="ADAL" clId="{D907A3E5-C9B9-40C6-8EBE-F06EF02043E4}" dt="2023-01-20T17:28:01.297" v="132" actId="207"/>
          <ac:spMkLst>
            <pc:docMk/>
            <pc:sldMk cId="156761013" sldId="1967"/>
            <ac:spMk id="63" creationId="{21ACDEF6-2BF2-46D0-BA40-26ED94A5FBAE}"/>
          </ac:spMkLst>
        </pc:spChg>
        <pc:spChg chg="mod">
          <ac:chgData name="Alessio Iafrate" userId="568e9a2a-ef4e-44dd-8a1e-e6023ea523d9" providerId="ADAL" clId="{D907A3E5-C9B9-40C6-8EBE-F06EF02043E4}" dt="2023-01-20T17:28:01.297" v="132" actId="207"/>
          <ac:spMkLst>
            <pc:docMk/>
            <pc:sldMk cId="156761013" sldId="1967"/>
            <ac:spMk id="64" creationId="{E8DD4479-14F3-414D-BEAC-54B75548167F}"/>
          </ac:spMkLst>
        </pc:spChg>
        <pc:spChg chg="mod">
          <ac:chgData name="Alessio Iafrate" userId="568e9a2a-ef4e-44dd-8a1e-e6023ea523d9" providerId="ADAL" clId="{D907A3E5-C9B9-40C6-8EBE-F06EF02043E4}" dt="2023-01-20T17:28:01.297" v="132" actId="207"/>
          <ac:spMkLst>
            <pc:docMk/>
            <pc:sldMk cId="156761013" sldId="1967"/>
            <ac:spMk id="65" creationId="{06D2E7F6-216E-4A90-B8A8-17BC19D4A11E}"/>
          </ac:spMkLst>
        </pc:spChg>
        <pc:spChg chg="mod">
          <ac:chgData name="Alessio Iafrate" userId="568e9a2a-ef4e-44dd-8a1e-e6023ea523d9" providerId="ADAL" clId="{D907A3E5-C9B9-40C6-8EBE-F06EF02043E4}" dt="2023-01-20T17:28:01.297" v="132" actId="207"/>
          <ac:spMkLst>
            <pc:docMk/>
            <pc:sldMk cId="156761013" sldId="1967"/>
            <ac:spMk id="66" creationId="{BE2951D6-1578-4BA6-8E51-1BB65837A0C2}"/>
          </ac:spMkLst>
        </pc:spChg>
        <pc:picChg chg="mod">
          <ac:chgData name="Alessio Iafrate" userId="568e9a2a-ef4e-44dd-8a1e-e6023ea523d9" providerId="ADAL" clId="{D907A3E5-C9B9-40C6-8EBE-F06EF02043E4}" dt="2023-01-20T17:28:01.297" v="132" actId="207"/>
          <ac:picMkLst>
            <pc:docMk/>
            <pc:sldMk cId="156761013" sldId="1967"/>
            <ac:picMk id="60" creationId="{7385541C-F253-425C-914E-40DBA8A7FEC6}"/>
          </ac:picMkLst>
        </pc:picChg>
        <pc:picChg chg="mod">
          <ac:chgData name="Alessio Iafrate" userId="568e9a2a-ef4e-44dd-8a1e-e6023ea523d9" providerId="ADAL" clId="{D907A3E5-C9B9-40C6-8EBE-F06EF02043E4}" dt="2023-01-20T17:28:01.297" v="132" actId="207"/>
          <ac:picMkLst>
            <pc:docMk/>
            <pc:sldMk cId="156761013" sldId="1967"/>
            <ac:picMk id="67" creationId="{D42323ED-7D28-4BE5-A11B-75BC78931C26}"/>
          </ac:picMkLst>
        </pc:picChg>
        <pc:picChg chg="mod">
          <ac:chgData name="Alessio Iafrate" userId="568e9a2a-ef4e-44dd-8a1e-e6023ea523d9" providerId="ADAL" clId="{D907A3E5-C9B9-40C6-8EBE-F06EF02043E4}" dt="2023-01-20T17:28:01.297" v="132" actId="207"/>
          <ac:picMkLst>
            <pc:docMk/>
            <pc:sldMk cId="156761013" sldId="1967"/>
            <ac:picMk id="68" creationId="{A60ADE47-B172-4F25-9175-9E8561F485E7}"/>
          </ac:picMkLst>
        </pc:picChg>
      </pc:sldChg>
      <pc:sldChg chg="addSp delSp modSp add mod modClrScheme chgLayout">
        <pc:chgData name="Alessio Iafrate" userId="568e9a2a-ef4e-44dd-8a1e-e6023ea523d9" providerId="ADAL" clId="{D907A3E5-C9B9-40C6-8EBE-F06EF02043E4}" dt="2023-01-20T17:50:48.220" v="293" actId="14100"/>
        <pc:sldMkLst>
          <pc:docMk/>
          <pc:sldMk cId="2238921185" sldId="10431"/>
        </pc:sldMkLst>
        <pc:spChg chg="add del mod">
          <ac:chgData name="Alessio Iafrate" userId="568e9a2a-ef4e-44dd-8a1e-e6023ea523d9" providerId="ADAL" clId="{D907A3E5-C9B9-40C6-8EBE-F06EF02043E4}" dt="2023-01-20T17:50:22.724" v="287" actId="478"/>
          <ac:spMkLst>
            <pc:docMk/>
            <pc:sldMk cId="2238921185" sldId="10431"/>
            <ac:spMk id="3" creationId="{368A30B6-6720-1173-0B0F-34A5DF102EA7}"/>
          </ac:spMkLst>
        </pc:spChg>
        <pc:spChg chg="add mod ord">
          <ac:chgData name="Alessio Iafrate" userId="568e9a2a-ef4e-44dd-8a1e-e6023ea523d9" providerId="ADAL" clId="{D907A3E5-C9B9-40C6-8EBE-F06EF02043E4}" dt="2023-01-20T17:50:48.220" v="293" actId="14100"/>
          <ac:spMkLst>
            <pc:docMk/>
            <pc:sldMk cId="2238921185" sldId="10431"/>
            <ac:spMk id="4" creationId="{605B9EB1-2C75-01EB-4210-99E0FDCE995E}"/>
          </ac:spMkLst>
        </pc:spChg>
        <pc:spChg chg="del mod ord">
          <ac:chgData name="Alessio Iafrate" userId="568e9a2a-ef4e-44dd-8a1e-e6023ea523d9" providerId="ADAL" clId="{D907A3E5-C9B9-40C6-8EBE-F06EF02043E4}" dt="2023-01-20T17:17:31.976" v="47" actId="478"/>
          <ac:spMkLst>
            <pc:docMk/>
            <pc:sldMk cId="2238921185" sldId="10431"/>
            <ac:spMk id="16" creationId="{2BE0128B-7B9D-41D5-9609-539225ADD3C4}"/>
          </ac:spMkLst>
        </pc:spChg>
        <pc:picChg chg="mod">
          <ac:chgData name="Alessio Iafrate" userId="568e9a2a-ef4e-44dd-8a1e-e6023ea523d9" providerId="ADAL" clId="{D907A3E5-C9B9-40C6-8EBE-F06EF02043E4}" dt="2023-01-20T17:49:40.519" v="275" actId="1076"/>
          <ac:picMkLst>
            <pc:docMk/>
            <pc:sldMk cId="2238921185" sldId="10431"/>
            <ac:picMk id="11" creationId="{44A193AB-456A-448B-8D7A-0CDE055CD705}"/>
          </ac:picMkLst>
        </pc:picChg>
        <pc:picChg chg="add del mod">
          <ac:chgData name="Alessio Iafrate" userId="568e9a2a-ef4e-44dd-8a1e-e6023ea523d9" providerId="ADAL" clId="{D907A3E5-C9B9-40C6-8EBE-F06EF02043E4}" dt="2023-01-20T17:50:44.424" v="292" actId="1076"/>
          <ac:picMkLst>
            <pc:docMk/>
            <pc:sldMk cId="2238921185" sldId="10431"/>
            <ac:picMk id="20" creationId="{5C4A0B7D-598B-45F0-9C5F-8CE9F36A15BA}"/>
          </ac:picMkLst>
        </pc:picChg>
        <pc:picChg chg="mod">
          <ac:chgData name="Alessio Iafrate" userId="568e9a2a-ef4e-44dd-8a1e-e6023ea523d9" providerId="ADAL" clId="{D907A3E5-C9B9-40C6-8EBE-F06EF02043E4}" dt="2023-01-20T17:16:59.826" v="44" actId="1076"/>
          <ac:picMkLst>
            <pc:docMk/>
            <pc:sldMk cId="2238921185" sldId="10431"/>
            <ac:picMk id="24" creationId="{03809552-A7E6-47B6-A223-AB305FCCE5B8}"/>
          </ac:picMkLst>
        </pc:picChg>
      </pc:sldChg>
      <pc:sldChg chg="addSp delSp modSp add mod modClrScheme chgLayout">
        <pc:chgData name="Alessio Iafrate" userId="568e9a2a-ef4e-44dd-8a1e-e6023ea523d9" providerId="ADAL" clId="{D907A3E5-C9B9-40C6-8EBE-F06EF02043E4}" dt="2023-01-20T17:49:41.997" v="280"/>
        <pc:sldMkLst>
          <pc:docMk/>
          <pc:sldMk cId="1318303838" sldId="10649"/>
        </pc:sldMkLst>
        <pc:spChg chg="add mod ord">
          <ac:chgData name="Alessio Iafrate" userId="568e9a2a-ef4e-44dd-8a1e-e6023ea523d9" providerId="ADAL" clId="{D907A3E5-C9B9-40C6-8EBE-F06EF02043E4}" dt="2023-01-20T17:49:41.997" v="280"/>
          <ac:spMkLst>
            <pc:docMk/>
            <pc:sldMk cId="1318303838" sldId="10649"/>
            <ac:spMk id="2" creationId="{8D66E7FD-8042-AFB8-79BE-00BF31528C8D}"/>
          </ac:spMkLst>
        </pc:spChg>
        <pc:spChg chg="del mod ord">
          <ac:chgData name="Alessio Iafrate" userId="568e9a2a-ef4e-44dd-8a1e-e6023ea523d9" providerId="ADAL" clId="{D907A3E5-C9B9-40C6-8EBE-F06EF02043E4}" dt="2023-01-20T17:43:35.547" v="242" actId="700"/>
          <ac:spMkLst>
            <pc:docMk/>
            <pc:sldMk cId="1318303838" sldId="10649"/>
            <ac:spMk id="3" creationId="{251437E2-00C1-40E2-B90C-CD5AB81E585A}"/>
          </ac:spMkLst>
        </pc:spChg>
        <pc:spChg chg="mod">
          <ac:chgData name="Alessio Iafrate" userId="568e9a2a-ef4e-44dd-8a1e-e6023ea523d9" providerId="ADAL" clId="{D907A3E5-C9B9-40C6-8EBE-F06EF02043E4}" dt="2023-01-20T17:43:38.044" v="244"/>
          <ac:spMkLst>
            <pc:docMk/>
            <pc:sldMk cId="1318303838" sldId="10649"/>
            <ac:spMk id="23" creationId="{148E4083-5E87-4D49-B875-30BE0AF302CE}"/>
          </ac:spMkLst>
        </pc:spChg>
      </pc:sldChg>
      <pc:sldChg chg="addSp modSp add mod modClrScheme chgLayout">
        <pc:chgData name="Alessio Iafrate" userId="568e9a2a-ef4e-44dd-8a1e-e6023ea523d9" providerId="ADAL" clId="{D907A3E5-C9B9-40C6-8EBE-F06EF02043E4}" dt="2023-01-20T17:49:41.997" v="280"/>
        <pc:sldMkLst>
          <pc:docMk/>
          <pc:sldMk cId="1215911896" sldId="10650"/>
        </pc:sldMkLst>
        <pc:spChg chg="mod">
          <ac:chgData name="Alessio Iafrate" userId="568e9a2a-ef4e-44dd-8a1e-e6023ea523d9" providerId="ADAL" clId="{D907A3E5-C9B9-40C6-8EBE-F06EF02043E4}" dt="2023-01-20T17:43:16.607" v="234" actId="21"/>
          <ac:spMkLst>
            <pc:docMk/>
            <pc:sldMk cId="1215911896" sldId="10650"/>
            <ac:spMk id="2" creationId="{471DF399-BDB0-9A58-6D15-2A3476C2EFC3}"/>
          </ac:spMkLst>
        </pc:spChg>
        <pc:spChg chg="add mod ord">
          <ac:chgData name="Alessio Iafrate" userId="568e9a2a-ef4e-44dd-8a1e-e6023ea523d9" providerId="ADAL" clId="{D907A3E5-C9B9-40C6-8EBE-F06EF02043E4}" dt="2023-01-20T17:49:41.997" v="280"/>
          <ac:spMkLst>
            <pc:docMk/>
            <pc:sldMk cId="1215911896" sldId="10650"/>
            <ac:spMk id="3" creationId="{F712CC14-AACB-52B0-FFD3-0C933F403242}"/>
          </ac:spMkLst>
        </pc:spChg>
      </pc:sldChg>
      <pc:sldChg chg="addSp delSp modSp add mod modClrScheme chgLayout">
        <pc:chgData name="Alessio Iafrate" userId="568e9a2a-ef4e-44dd-8a1e-e6023ea523d9" providerId="ADAL" clId="{D907A3E5-C9B9-40C6-8EBE-F06EF02043E4}" dt="2023-01-20T17:49:41.997" v="280"/>
        <pc:sldMkLst>
          <pc:docMk/>
          <pc:sldMk cId="2218345134" sldId="10651"/>
        </pc:sldMkLst>
        <pc:spChg chg="del mod ord">
          <ac:chgData name="Alessio Iafrate" userId="568e9a2a-ef4e-44dd-8a1e-e6023ea523d9" providerId="ADAL" clId="{D907A3E5-C9B9-40C6-8EBE-F06EF02043E4}" dt="2023-01-20T17:41:33.110" v="220" actId="700"/>
          <ac:spMkLst>
            <pc:docMk/>
            <pc:sldMk cId="2218345134" sldId="10651"/>
            <ac:spMk id="3" creationId="{38BDBCE5-0E0A-4F70-9E20-B7E4732872E5}"/>
          </ac:spMkLst>
        </pc:spChg>
        <pc:spChg chg="add mod ord">
          <ac:chgData name="Alessio Iafrate" userId="568e9a2a-ef4e-44dd-8a1e-e6023ea523d9" providerId="ADAL" clId="{D907A3E5-C9B9-40C6-8EBE-F06EF02043E4}" dt="2023-01-20T17:49:41.997" v="280"/>
          <ac:spMkLst>
            <pc:docMk/>
            <pc:sldMk cId="2218345134" sldId="10651"/>
            <ac:spMk id="4" creationId="{46E43A86-F89B-1C18-E4EB-537C10471BFC}"/>
          </ac:spMkLst>
        </pc:spChg>
      </pc:sldChg>
      <pc:sldChg chg="addSp delSp modSp add mod modClrScheme chgLayout">
        <pc:chgData name="Alessio Iafrate" userId="568e9a2a-ef4e-44dd-8a1e-e6023ea523d9" providerId="ADAL" clId="{D907A3E5-C9B9-40C6-8EBE-F06EF02043E4}" dt="2023-01-20T17:49:41.997" v="280"/>
        <pc:sldMkLst>
          <pc:docMk/>
          <pc:sldMk cId="1682719056" sldId="10652"/>
        </pc:sldMkLst>
        <pc:spChg chg="add mod ord">
          <ac:chgData name="Alessio Iafrate" userId="568e9a2a-ef4e-44dd-8a1e-e6023ea523d9" providerId="ADAL" clId="{D907A3E5-C9B9-40C6-8EBE-F06EF02043E4}" dt="2023-01-20T17:49:41.997" v="280"/>
          <ac:spMkLst>
            <pc:docMk/>
            <pc:sldMk cId="1682719056" sldId="10652"/>
            <ac:spMk id="2" creationId="{082947F4-EE7B-7EC2-B5C7-4CB80957018E}"/>
          </ac:spMkLst>
        </pc:spChg>
        <pc:spChg chg="del mod ord">
          <ac:chgData name="Alessio Iafrate" userId="568e9a2a-ef4e-44dd-8a1e-e6023ea523d9" providerId="ADAL" clId="{D907A3E5-C9B9-40C6-8EBE-F06EF02043E4}" dt="2023-01-20T17:42:09.005" v="226" actId="700"/>
          <ac:spMkLst>
            <pc:docMk/>
            <pc:sldMk cId="1682719056" sldId="10652"/>
            <ac:spMk id="3" creationId="{6D585D96-AF2D-48A5-844B-80BEC314C19E}"/>
          </ac:spMkLst>
        </pc:spChg>
      </pc:sldChg>
      <pc:sldChg chg="addSp modSp add del mod modClrScheme chgLayout">
        <pc:chgData name="Alessio Iafrate" userId="568e9a2a-ef4e-44dd-8a1e-e6023ea523d9" providerId="ADAL" clId="{D907A3E5-C9B9-40C6-8EBE-F06EF02043E4}" dt="2023-01-20T17:51:36.392" v="302" actId="47"/>
        <pc:sldMkLst>
          <pc:docMk/>
          <pc:sldMk cId="3260642225" sldId="10668"/>
        </pc:sldMkLst>
        <pc:spChg chg="mod ord">
          <ac:chgData name="Alessio Iafrate" userId="568e9a2a-ef4e-44dd-8a1e-e6023ea523d9" providerId="ADAL" clId="{D907A3E5-C9B9-40C6-8EBE-F06EF02043E4}" dt="2023-01-20T17:44:20.339" v="255" actId="700"/>
          <ac:spMkLst>
            <pc:docMk/>
            <pc:sldMk cId="3260642225" sldId="10668"/>
            <ac:spMk id="2" creationId="{00000000-0000-0000-0000-000000000000}"/>
          </ac:spMkLst>
        </pc:spChg>
        <pc:spChg chg="add mod ord">
          <ac:chgData name="Alessio Iafrate" userId="568e9a2a-ef4e-44dd-8a1e-e6023ea523d9" providerId="ADAL" clId="{D907A3E5-C9B9-40C6-8EBE-F06EF02043E4}" dt="2023-01-20T17:44:20.339" v="255" actId="700"/>
          <ac:spMkLst>
            <pc:docMk/>
            <pc:sldMk cId="3260642225" sldId="10668"/>
            <ac:spMk id="3" creationId="{17420203-F52D-EC4B-A167-0F64260F0B06}"/>
          </ac:spMkLst>
        </pc:spChg>
      </pc:sldChg>
      <pc:sldChg chg="add">
        <pc:chgData name="Alessio Iafrate" userId="568e9a2a-ef4e-44dd-8a1e-e6023ea523d9" providerId="ADAL" clId="{D907A3E5-C9B9-40C6-8EBE-F06EF02043E4}" dt="2023-01-20T17:13:04.596" v="8"/>
        <pc:sldMkLst>
          <pc:docMk/>
          <pc:sldMk cId="2079211589" sldId="10772"/>
        </pc:sldMkLst>
      </pc:sldChg>
      <pc:sldChg chg="add">
        <pc:chgData name="Alessio Iafrate" userId="568e9a2a-ef4e-44dd-8a1e-e6023ea523d9" providerId="ADAL" clId="{D907A3E5-C9B9-40C6-8EBE-F06EF02043E4}" dt="2023-01-20T17:14:15.021" v="11"/>
        <pc:sldMkLst>
          <pc:docMk/>
          <pc:sldMk cId="288092062" sldId="10842"/>
        </pc:sldMkLst>
      </pc:sldChg>
      <pc:sldChg chg="add">
        <pc:chgData name="Alessio Iafrate" userId="568e9a2a-ef4e-44dd-8a1e-e6023ea523d9" providerId="ADAL" clId="{D907A3E5-C9B9-40C6-8EBE-F06EF02043E4}" dt="2023-01-20T17:13:04.596" v="8"/>
        <pc:sldMkLst>
          <pc:docMk/>
          <pc:sldMk cId="2237682534" sldId="10847"/>
        </pc:sldMkLst>
      </pc:sldChg>
      <pc:sldChg chg="add">
        <pc:chgData name="Alessio Iafrate" userId="568e9a2a-ef4e-44dd-8a1e-e6023ea523d9" providerId="ADAL" clId="{D907A3E5-C9B9-40C6-8EBE-F06EF02043E4}" dt="2023-01-20T17:13:04.596" v="8"/>
        <pc:sldMkLst>
          <pc:docMk/>
          <pc:sldMk cId="1454976335" sldId="11800"/>
        </pc:sldMkLst>
      </pc:sldChg>
      <pc:sldChg chg="addSp delSp modSp add mod setBg modClrScheme chgLayout">
        <pc:chgData name="Alessio Iafrate" userId="568e9a2a-ef4e-44dd-8a1e-e6023ea523d9" providerId="ADAL" clId="{D907A3E5-C9B9-40C6-8EBE-F06EF02043E4}" dt="2023-01-20T17:49:41.997" v="280"/>
        <pc:sldMkLst>
          <pc:docMk/>
          <pc:sldMk cId="3950831147" sldId="11805"/>
        </pc:sldMkLst>
        <pc:spChg chg="del mod ord">
          <ac:chgData name="Alessio Iafrate" userId="568e9a2a-ef4e-44dd-8a1e-e6023ea523d9" providerId="ADAL" clId="{D907A3E5-C9B9-40C6-8EBE-F06EF02043E4}" dt="2023-01-20T17:48:02.890" v="257" actId="700"/>
          <ac:spMkLst>
            <pc:docMk/>
            <pc:sldMk cId="3950831147" sldId="11805"/>
            <ac:spMk id="2" creationId="{079CB1D9-D212-4AAB-8ABA-21FB540AA86B}"/>
          </ac:spMkLst>
        </pc:spChg>
        <pc:spChg chg="add mod ord">
          <ac:chgData name="Alessio Iafrate" userId="568e9a2a-ef4e-44dd-8a1e-e6023ea523d9" providerId="ADAL" clId="{D907A3E5-C9B9-40C6-8EBE-F06EF02043E4}" dt="2023-01-20T17:49:41.997" v="280"/>
          <ac:spMkLst>
            <pc:docMk/>
            <pc:sldMk cId="3950831147" sldId="11805"/>
            <ac:spMk id="3" creationId="{90AFF602-6CF0-F698-002C-91A9F28C0D8C}"/>
          </ac:spMkLst>
        </pc:spChg>
        <pc:picChg chg="mod ord">
          <ac:chgData name="Alessio Iafrate" userId="568e9a2a-ef4e-44dd-8a1e-e6023ea523d9" providerId="ADAL" clId="{D907A3E5-C9B9-40C6-8EBE-F06EF02043E4}" dt="2023-01-20T17:48:02.890" v="257" actId="700"/>
          <ac:picMkLst>
            <pc:docMk/>
            <pc:sldMk cId="3950831147" sldId="11805"/>
            <ac:picMk id="6" creationId="{BA0C98AF-ECA5-4066-AFE8-11413FCE01A2}"/>
          </ac:picMkLst>
        </pc:picChg>
      </pc:sldChg>
      <pc:sldChg chg="add">
        <pc:chgData name="Alessio Iafrate" userId="568e9a2a-ef4e-44dd-8a1e-e6023ea523d9" providerId="ADAL" clId="{D907A3E5-C9B9-40C6-8EBE-F06EF02043E4}" dt="2023-01-20T17:14:15.021" v="11"/>
        <pc:sldMkLst>
          <pc:docMk/>
          <pc:sldMk cId="533102486" sldId="11806"/>
        </pc:sldMkLst>
      </pc:sldChg>
      <pc:sldChg chg="addSp modSp add mod modClrScheme chgLayout">
        <pc:chgData name="Alessio Iafrate" userId="568e9a2a-ef4e-44dd-8a1e-e6023ea523d9" providerId="ADAL" clId="{D907A3E5-C9B9-40C6-8EBE-F06EF02043E4}" dt="2023-01-20T17:53:29.281" v="315" actId="20577"/>
        <pc:sldMkLst>
          <pc:docMk/>
          <pc:sldMk cId="1295003847" sldId="11810"/>
        </pc:sldMkLst>
        <pc:spChg chg="add mod ord">
          <ac:chgData name="Alessio Iafrate" userId="568e9a2a-ef4e-44dd-8a1e-e6023ea523d9" providerId="ADAL" clId="{D907A3E5-C9B9-40C6-8EBE-F06EF02043E4}" dt="2023-01-20T17:53:29.281" v="315" actId="20577"/>
          <ac:spMkLst>
            <pc:docMk/>
            <pc:sldMk cId="1295003847" sldId="11810"/>
            <ac:spMk id="3" creationId="{6C23B14B-AE9A-B781-C48B-E148FB7CF3AF}"/>
          </ac:spMkLst>
        </pc:spChg>
        <pc:spChg chg="mod">
          <ac:chgData name="Alessio Iafrate" userId="568e9a2a-ef4e-44dd-8a1e-e6023ea523d9" providerId="ADAL" clId="{D907A3E5-C9B9-40C6-8EBE-F06EF02043E4}" dt="2023-01-20T17:53:11.563" v="305" actId="21"/>
          <ac:spMkLst>
            <pc:docMk/>
            <pc:sldMk cId="1295003847" sldId="11810"/>
            <ac:spMk id="8" creationId="{C3E1CFAB-0B49-6127-FB84-B32ACA126026}"/>
          </ac:spMkLst>
        </pc:spChg>
      </pc:sldChg>
      <pc:sldChg chg="modSp add del">
        <pc:chgData name="Alessio Iafrate" userId="568e9a2a-ef4e-44dd-8a1e-e6023ea523d9" providerId="ADAL" clId="{D907A3E5-C9B9-40C6-8EBE-F06EF02043E4}" dt="2023-01-25T14:01:05.458" v="589" actId="1076"/>
        <pc:sldMkLst>
          <pc:docMk/>
          <pc:sldMk cId="4286403510" sldId="11811"/>
        </pc:sldMkLst>
        <pc:picChg chg="mod">
          <ac:chgData name="Alessio Iafrate" userId="568e9a2a-ef4e-44dd-8a1e-e6023ea523d9" providerId="ADAL" clId="{D907A3E5-C9B9-40C6-8EBE-F06EF02043E4}" dt="2023-01-25T14:01:03.152" v="588" actId="1076"/>
          <ac:picMkLst>
            <pc:docMk/>
            <pc:sldMk cId="4286403510" sldId="11811"/>
            <ac:picMk id="2" creationId="{64CB4239-5EC6-2A6E-88DA-569804DBB596}"/>
          </ac:picMkLst>
        </pc:picChg>
        <pc:picChg chg="mod">
          <ac:chgData name="Alessio Iafrate" userId="568e9a2a-ef4e-44dd-8a1e-e6023ea523d9" providerId="ADAL" clId="{D907A3E5-C9B9-40C6-8EBE-F06EF02043E4}" dt="2023-01-25T14:01:01.725" v="587" actId="1076"/>
          <ac:picMkLst>
            <pc:docMk/>
            <pc:sldMk cId="4286403510" sldId="11811"/>
            <ac:picMk id="6" creationId="{90C5AF35-B480-5107-8C40-37998572DCC1}"/>
          </ac:picMkLst>
        </pc:picChg>
        <pc:picChg chg="mod">
          <ac:chgData name="Alessio Iafrate" userId="568e9a2a-ef4e-44dd-8a1e-e6023ea523d9" providerId="ADAL" clId="{D907A3E5-C9B9-40C6-8EBE-F06EF02043E4}" dt="2023-01-25T14:01:05.458" v="589" actId="1076"/>
          <ac:picMkLst>
            <pc:docMk/>
            <pc:sldMk cId="4286403510" sldId="11811"/>
            <ac:picMk id="8" creationId="{B5E021CE-AC21-6780-79EA-3E2031C758A7}"/>
          </ac:picMkLst>
        </pc:picChg>
      </pc:sldChg>
      <pc:sldChg chg="addSp modSp add mod modClrScheme chgLayout">
        <pc:chgData name="Alessio Iafrate" userId="568e9a2a-ef4e-44dd-8a1e-e6023ea523d9" providerId="ADAL" clId="{D907A3E5-C9B9-40C6-8EBE-F06EF02043E4}" dt="2023-01-20T17:49:41.997" v="280"/>
        <pc:sldMkLst>
          <pc:docMk/>
          <pc:sldMk cId="443545946" sldId="11813"/>
        </pc:sldMkLst>
        <pc:spChg chg="add mod ord">
          <ac:chgData name="Alessio Iafrate" userId="568e9a2a-ef4e-44dd-8a1e-e6023ea523d9" providerId="ADAL" clId="{D907A3E5-C9B9-40C6-8EBE-F06EF02043E4}" dt="2023-01-20T17:49:41.997" v="280"/>
          <ac:spMkLst>
            <pc:docMk/>
            <pc:sldMk cId="443545946" sldId="11813"/>
            <ac:spMk id="3" creationId="{E512277A-4BB6-7EEF-8CFD-AAA980B05B7D}"/>
          </ac:spMkLst>
        </pc:spChg>
        <pc:spChg chg="mod">
          <ac:chgData name="Alessio Iafrate" userId="568e9a2a-ef4e-44dd-8a1e-e6023ea523d9" providerId="ADAL" clId="{D907A3E5-C9B9-40C6-8EBE-F06EF02043E4}" dt="2023-01-20T17:18:53.449" v="56" actId="21"/>
          <ac:spMkLst>
            <pc:docMk/>
            <pc:sldMk cId="443545946" sldId="11813"/>
            <ac:spMk id="8" creationId="{C3E1CFAB-0B49-6127-FB84-B32ACA126026}"/>
          </ac:spMkLst>
        </pc:spChg>
      </pc:sldChg>
      <pc:sldChg chg="addSp modSp add mod modClrScheme chgLayout">
        <pc:chgData name="Alessio Iafrate" userId="568e9a2a-ef4e-44dd-8a1e-e6023ea523d9" providerId="ADAL" clId="{D907A3E5-C9B9-40C6-8EBE-F06EF02043E4}" dt="2023-01-20T17:49:41.997" v="280"/>
        <pc:sldMkLst>
          <pc:docMk/>
          <pc:sldMk cId="4229576552" sldId="11814"/>
        </pc:sldMkLst>
        <pc:spChg chg="add mod ord">
          <ac:chgData name="Alessio Iafrate" userId="568e9a2a-ef4e-44dd-8a1e-e6023ea523d9" providerId="ADAL" clId="{D907A3E5-C9B9-40C6-8EBE-F06EF02043E4}" dt="2023-01-20T17:49:41.997" v="280"/>
          <ac:spMkLst>
            <pc:docMk/>
            <pc:sldMk cId="4229576552" sldId="11814"/>
            <ac:spMk id="2" creationId="{06C6B2AF-C620-D4E5-49E7-43C7F010BD74}"/>
          </ac:spMkLst>
        </pc:spChg>
        <pc:spChg chg="mod">
          <ac:chgData name="Alessio Iafrate" userId="568e9a2a-ef4e-44dd-8a1e-e6023ea523d9" providerId="ADAL" clId="{D907A3E5-C9B9-40C6-8EBE-F06EF02043E4}" dt="2023-01-20T17:43:50.600" v="248" actId="21"/>
          <ac:spMkLst>
            <pc:docMk/>
            <pc:sldMk cId="4229576552" sldId="11814"/>
            <ac:spMk id="8" creationId="{C3E1CFAB-0B49-6127-FB84-B32ACA126026}"/>
          </ac:spMkLst>
        </pc:spChg>
      </pc:sldChg>
      <pc:sldChg chg="addSp modSp add mod modClrScheme chgLayout">
        <pc:chgData name="Alessio Iafrate" userId="568e9a2a-ef4e-44dd-8a1e-e6023ea523d9" providerId="ADAL" clId="{D907A3E5-C9B9-40C6-8EBE-F06EF02043E4}" dt="2023-01-20T17:19:36.762" v="65" actId="27636"/>
        <pc:sldMkLst>
          <pc:docMk/>
          <pc:sldMk cId="993646656" sldId="11815"/>
        </pc:sldMkLst>
        <pc:spChg chg="mod ord">
          <ac:chgData name="Alessio Iafrate" userId="568e9a2a-ef4e-44dd-8a1e-e6023ea523d9" providerId="ADAL" clId="{D907A3E5-C9B9-40C6-8EBE-F06EF02043E4}" dt="2023-01-20T17:19:36.762" v="65" actId="27636"/>
          <ac:spMkLst>
            <pc:docMk/>
            <pc:sldMk cId="993646656" sldId="11815"/>
            <ac:spMk id="2" creationId="{00000000-0000-0000-0000-000000000000}"/>
          </ac:spMkLst>
        </pc:spChg>
        <pc:spChg chg="add mod ord">
          <ac:chgData name="Alessio Iafrate" userId="568e9a2a-ef4e-44dd-8a1e-e6023ea523d9" providerId="ADAL" clId="{D907A3E5-C9B9-40C6-8EBE-F06EF02043E4}" dt="2023-01-20T17:19:36.728" v="64" actId="700"/>
          <ac:spMkLst>
            <pc:docMk/>
            <pc:sldMk cId="993646656" sldId="11815"/>
            <ac:spMk id="3" creationId="{FC5A8DDA-160B-E64C-934E-169E8EDAC035}"/>
          </ac:spMkLst>
        </pc:spChg>
      </pc:sldChg>
      <pc:sldChg chg="addSp modSp add mod modClrScheme chgLayout">
        <pc:chgData name="Alessio Iafrate" userId="568e9a2a-ef4e-44dd-8a1e-e6023ea523d9" providerId="ADAL" clId="{D907A3E5-C9B9-40C6-8EBE-F06EF02043E4}" dt="2023-01-20T18:05:34.660" v="415" actId="14100"/>
        <pc:sldMkLst>
          <pc:docMk/>
          <pc:sldMk cId="747935366" sldId="11817"/>
        </pc:sldMkLst>
        <pc:spChg chg="mod ord">
          <ac:chgData name="Alessio Iafrate" userId="568e9a2a-ef4e-44dd-8a1e-e6023ea523d9" providerId="ADAL" clId="{D907A3E5-C9B9-40C6-8EBE-F06EF02043E4}" dt="2023-01-20T18:05:34.660" v="415" actId="14100"/>
          <ac:spMkLst>
            <pc:docMk/>
            <pc:sldMk cId="747935366" sldId="11817"/>
            <ac:spMk id="2" creationId="{00000000-0000-0000-0000-000000000000}"/>
          </ac:spMkLst>
        </pc:spChg>
        <pc:spChg chg="add mod ord">
          <ac:chgData name="Alessio Iafrate" userId="568e9a2a-ef4e-44dd-8a1e-e6023ea523d9" providerId="ADAL" clId="{D907A3E5-C9B9-40C6-8EBE-F06EF02043E4}" dt="2023-01-20T17:27:28.801" v="124" actId="700"/>
          <ac:spMkLst>
            <pc:docMk/>
            <pc:sldMk cId="747935366" sldId="11817"/>
            <ac:spMk id="3" creationId="{D8B07B52-5E87-568A-1A1E-3AF092C7BA32}"/>
          </ac:spMkLst>
        </pc:spChg>
      </pc:sldChg>
      <pc:sldChg chg="addSp modSp add mod modClrScheme chgLayout">
        <pc:chgData name="Alessio Iafrate" userId="568e9a2a-ef4e-44dd-8a1e-e6023ea523d9" providerId="ADAL" clId="{D907A3E5-C9B9-40C6-8EBE-F06EF02043E4}" dt="2023-01-20T17:56:57.889" v="327" actId="700"/>
        <pc:sldMkLst>
          <pc:docMk/>
          <pc:sldMk cId="236230658" sldId="11818"/>
        </pc:sldMkLst>
        <pc:spChg chg="mod ord">
          <ac:chgData name="Alessio Iafrate" userId="568e9a2a-ef4e-44dd-8a1e-e6023ea523d9" providerId="ADAL" clId="{D907A3E5-C9B9-40C6-8EBE-F06EF02043E4}" dt="2023-01-20T17:56:57.889" v="327" actId="700"/>
          <ac:spMkLst>
            <pc:docMk/>
            <pc:sldMk cId="236230658" sldId="11818"/>
            <ac:spMk id="2" creationId="{00000000-0000-0000-0000-000000000000}"/>
          </ac:spMkLst>
        </pc:spChg>
        <pc:spChg chg="add mod ord">
          <ac:chgData name="Alessio Iafrate" userId="568e9a2a-ef4e-44dd-8a1e-e6023ea523d9" providerId="ADAL" clId="{D907A3E5-C9B9-40C6-8EBE-F06EF02043E4}" dt="2023-01-20T17:56:57.889" v="327" actId="700"/>
          <ac:spMkLst>
            <pc:docMk/>
            <pc:sldMk cId="236230658" sldId="11818"/>
            <ac:spMk id="3" creationId="{3FAC750E-2239-30CD-E24E-EC0645A7BFCA}"/>
          </ac:spMkLst>
        </pc:spChg>
      </pc:sldChg>
      <pc:sldChg chg="addSp modSp add mod modClrScheme chgLayout">
        <pc:chgData name="Alessio Iafrate" userId="568e9a2a-ef4e-44dd-8a1e-e6023ea523d9" providerId="ADAL" clId="{D907A3E5-C9B9-40C6-8EBE-F06EF02043E4}" dt="2023-01-20T18:03:59.585" v="401" actId="20577"/>
        <pc:sldMkLst>
          <pc:docMk/>
          <pc:sldMk cId="1252812354" sldId="11819"/>
        </pc:sldMkLst>
        <pc:spChg chg="add mod ord">
          <ac:chgData name="Alessio Iafrate" userId="568e9a2a-ef4e-44dd-8a1e-e6023ea523d9" providerId="ADAL" clId="{D907A3E5-C9B9-40C6-8EBE-F06EF02043E4}" dt="2023-01-20T18:03:59.585" v="401" actId="20577"/>
          <ac:spMkLst>
            <pc:docMk/>
            <pc:sldMk cId="1252812354" sldId="11819"/>
            <ac:spMk id="2" creationId="{E03B1B92-2395-44E7-EBC8-3596CB990F5E}"/>
          </ac:spMkLst>
        </pc:spChg>
        <pc:spChg chg="mod">
          <ac:chgData name="Alessio Iafrate" userId="568e9a2a-ef4e-44dd-8a1e-e6023ea523d9" providerId="ADAL" clId="{D907A3E5-C9B9-40C6-8EBE-F06EF02043E4}" dt="2023-01-20T18:03:50.565" v="396" actId="21"/>
          <ac:spMkLst>
            <pc:docMk/>
            <pc:sldMk cId="1252812354" sldId="11819"/>
            <ac:spMk id="8" creationId="{C3E1CFAB-0B49-6127-FB84-B32ACA126026}"/>
          </ac:spMkLst>
        </pc:spChg>
      </pc:sldChg>
      <pc:sldChg chg="addSp delSp modSp add mod modClrScheme chgLayout">
        <pc:chgData name="Alessio Iafrate" userId="568e9a2a-ef4e-44dd-8a1e-e6023ea523d9" providerId="ADAL" clId="{D907A3E5-C9B9-40C6-8EBE-F06EF02043E4}" dt="2023-01-20T17:49:41.997" v="280"/>
        <pc:sldMkLst>
          <pc:docMk/>
          <pc:sldMk cId="2384035735" sldId="11820"/>
        </pc:sldMkLst>
        <pc:spChg chg="mod ord">
          <ac:chgData name="Alessio Iafrate" userId="568e9a2a-ef4e-44dd-8a1e-e6023ea523d9" providerId="ADAL" clId="{D907A3E5-C9B9-40C6-8EBE-F06EF02043E4}" dt="2023-01-20T17:49:41.997" v="280"/>
          <ac:spMkLst>
            <pc:docMk/>
            <pc:sldMk cId="2384035735" sldId="11820"/>
            <ac:spMk id="2" creationId="{00000000-0000-0000-0000-000000000000}"/>
          </ac:spMkLst>
        </pc:spChg>
        <pc:spChg chg="add del mod ord">
          <ac:chgData name="Alessio Iafrate" userId="568e9a2a-ef4e-44dd-8a1e-e6023ea523d9" providerId="ADAL" clId="{D907A3E5-C9B9-40C6-8EBE-F06EF02043E4}" dt="2023-01-20T17:19:22.955" v="61" actId="700"/>
          <ac:spMkLst>
            <pc:docMk/>
            <pc:sldMk cId="2384035735" sldId="11820"/>
            <ac:spMk id="3" creationId="{FD724014-A19A-B6C3-98FC-3905E17E37D3}"/>
          </ac:spMkLst>
        </pc:spChg>
        <pc:spChg chg="add mod ord">
          <ac:chgData name="Alessio Iafrate" userId="568e9a2a-ef4e-44dd-8a1e-e6023ea523d9" providerId="ADAL" clId="{D907A3E5-C9B9-40C6-8EBE-F06EF02043E4}" dt="2023-01-20T17:49:41.997" v="280"/>
          <ac:spMkLst>
            <pc:docMk/>
            <pc:sldMk cId="2384035735" sldId="11820"/>
            <ac:spMk id="4" creationId="{74E37116-2FA1-4378-F839-AE53BBD971F7}"/>
          </ac:spMkLst>
        </pc:spChg>
      </pc:sldChg>
      <pc:sldChg chg="addSp modSp add mod modClrScheme chgLayout">
        <pc:chgData name="Alessio Iafrate" userId="568e9a2a-ef4e-44dd-8a1e-e6023ea523d9" providerId="ADAL" clId="{D907A3E5-C9B9-40C6-8EBE-F06EF02043E4}" dt="2023-01-20T17:53:42.997" v="317" actId="27636"/>
        <pc:sldMkLst>
          <pc:docMk/>
          <pc:sldMk cId="3435457284" sldId="11821"/>
        </pc:sldMkLst>
        <pc:spChg chg="mod ord">
          <ac:chgData name="Alessio Iafrate" userId="568e9a2a-ef4e-44dd-8a1e-e6023ea523d9" providerId="ADAL" clId="{D907A3E5-C9B9-40C6-8EBE-F06EF02043E4}" dt="2023-01-20T17:53:42.997" v="317" actId="27636"/>
          <ac:spMkLst>
            <pc:docMk/>
            <pc:sldMk cId="3435457284" sldId="11821"/>
            <ac:spMk id="2" creationId="{00000000-0000-0000-0000-000000000000}"/>
          </ac:spMkLst>
        </pc:spChg>
        <pc:spChg chg="add mod ord">
          <ac:chgData name="Alessio Iafrate" userId="568e9a2a-ef4e-44dd-8a1e-e6023ea523d9" providerId="ADAL" clId="{D907A3E5-C9B9-40C6-8EBE-F06EF02043E4}" dt="2023-01-20T17:53:42.964" v="316" actId="700"/>
          <ac:spMkLst>
            <pc:docMk/>
            <pc:sldMk cId="3435457284" sldId="11821"/>
            <ac:spMk id="3" creationId="{2E77A000-C78E-5FB7-9C84-A8029E1FA3FC}"/>
          </ac:spMkLst>
        </pc:spChg>
      </pc:sldChg>
      <pc:sldChg chg="addSp modSp add mod modClrScheme chgLayout">
        <pc:chgData name="Alessio Iafrate" userId="568e9a2a-ef4e-44dd-8a1e-e6023ea523d9" providerId="ADAL" clId="{D907A3E5-C9B9-40C6-8EBE-F06EF02043E4}" dt="2023-01-20T18:04:06.389" v="403" actId="27636"/>
        <pc:sldMkLst>
          <pc:docMk/>
          <pc:sldMk cId="3809071732" sldId="11822"/>
        </pc:sldMkLst>
        <pc:spChg chg="mod ord">
          <ac:chgData name="Alessio Iafrate" userId="568e9a2a-ef4e-44dd-8a1e-e6023ea523d9" providerId="ADAL" clId="{D907A3E5-C9B9-40C6-8EBE-F06EF02043E4}" dt="2023-01-20T18:04:06.389" v="403" actId="27636"/>
          <ac:spMkLst>
            <pc:docMk/>
            <pc:sldMk cId="3809071732" sldId="11822"/>
            <ac:spMk id="2" creationId="{00000000-0000-0000-0000-000000000000}"/>
          </ac:spMkLst>
        </pc:spChg>
        <pc:spChg chg="add mod ord">
          <ac:chgData name="Alessio Iafrate" userId="568e9a2a-ef4e-44dd-8a1e-e6023ea523d9" providerId="ADAL" clId="{D907A3E5-C9B9-40C6-8EBE-F06EF02043E4}" dt="2023-01-20T18:04:06.306" v="402" actId="700"/>
          <ac:spMkLst>
            <pc:docMk/>
            <pc:sldMk cId="3809071732" sldId="11822"/>
            <ac:spMk id="3" creationId="{621377CC-A3EC-FC13-B382-84F9FBC08B09}"/>
          </ac:spMkLst>
        </pc:spChg>
      </pc:sldChg>
      <pc:sldChg chg="addSp modSp add mod modClrScheme chgLayout">
        <pc:chgData name="Alessio Iafrate" userId="568e9a2a-ef4e-44dd-8a1e-e6023ea523d9" providerId="ADAL" clId="{D907A3E5-C9B9-40C6-8EBE-F06EF02043E4}" dt="2023-01-20T17:49:41.997" v="280"/>
        <pc:sldMkLst>
          <pc:docMk/>
          <pc:sldMk cId="3029513999" sldId="11823"/>
        </pc:sldMkLst>
        <pc:spChg chg="mod ord">
          <ac:chgData name="Alessio Iafrate" userId="568e9a2a-ef4e-44dd-8a1e-e6023ea523d9" providerId="ADAL" clId="{D907A3E5-C9B9-40C6-8EBE-F06EF02043E4}" dt="2023-01-20T17:49:41.997" v="280"/>
          <ac:spMkLst>
            <pc:docMk/>
            <pc:sldMk cId="3029513999" sldId="11823"/>
            <ac:spMk id="2" creationId="{00000000-0000-0000-0000-000000000000}"/>
          </ac:spMkLst>
        </pc:spChg>
        <pc:spChg chg="add mod ord">
          <ac:chgData name="Alessio Iafrate" userId="568e9a2a-ef4e-44dd-8a1e-e6023ea523d9" providerId="ADAL" clId="{D907A3E5-C9B9-40C6-8EBE-F06EF02043E4}" dt="2023-01-20T17:49:41.997" v="280"/>
          <ac:spMkLst>
            <pc:docMk/>
            <pc:sldMk cId="3029513999" sldId="11823"/>
            <ac:spMk id="3" creationId="{086E5492-6BBF-78E0-9698-529166A163A4}"/>
          </ac:spMkLst>
        </pc:spChg>
      </pc:sldChg>
      <pc:sldChg chg="addSp delSp modSp add mod modClrScheme chgLayout">
        <pc:chgData name="Alessio Iafrate" userId="568e9a2a-ef4e-44dd-8a1e-e6023ea523d9" providerId="ADAL" clId="{D907A3E5-C9B9-40C6-8EBE-F06EF02043E4}" dt="2023-01-25T13:58:39.602" v="572" actId="478"/>
        <pc:sldMkLst>
          <pc:docMk/>
          <pc:sldMk cId="2279345847" sldId="11828"/>
        </pc:sldMkLst>
        <pc:spChg chg="add mod ord">
          <ac:chgData name="Alessio Iafrate" userId="568e9a2a-ef4e-44dd-8a1e-e6023ea523d9" providerId="ADAL" clId="{D907A3E5-C9B9-40C6-8EBE-F06EF02043E4}" dt="2023-01-20T17:52:39.110" v="303" actId="207"/>
          <ac:spMkLst>
            <pc:docMk/>
            <pc:sldMk cId="2279345847" sldId="11828"/>
            <ac:spMk id="2" creationId="{B9AF99C3-7000-338C-59BD-7D822612D570}"/>
          </ac:spMkLst>
        </pc:spChg>
        <pc:spChg chg="mod">
          <ac:chgData name="Alessio Iafrate" userId="568e9a2a-ef4e-44dd-8a1e-e6023ea523d9" providerId="ADAL" clId="{D907A3E5-C9B9-40C6-8EBE-F06EF02043E4}" dt="2023-01-25T13:58:34.637" v="571"/>
          <ac:spMkLst>
            <pc:docMk/>
            <pc:sldMk cId="2279345847" sldId="11828"/>
            <ac:spMk id="4" creationId="{BAEF9CE8-620A-074A-27C0-AC9DAF4A0C2B}"/>
          </ac:spMkLst>
        </pc:spChg>
        <pc:spChg chg="mod">
          <ac:chgData name="Alessio Iafrate" userId="568e9a2a-ef4e-44dd-8a1e-e6023ea523d9" providerId="ADAL" clId="{D907A3E5-C9B9-40C6-8EBE-F06EF02043E4}" dt="2023-01-25T13:58:34.637" v="571"/>
          <ac:spMkLst>
            <pc:docMk/>
            <pc:sldMk cId="2279345847" sldId="11828"/>
            <ac:spMk id="5" creationId="{90B925F5-135A-DD81-A8F3-12988EAF004D}"/>
          </ac:spMkLst>
        </pc:spChg>
        <pc:spChg chg="add mod">
          <ac:chgData name="Alessio Iafrate" userId="568e9a2a-ef4e-44dd-8a1e-e6023ea523d9" providerId="ADAL" clId="{D907A3E5-C9B9-40C6-8EBE-F06EF02043E4}" dt="2023-01-25T13:58:34.637" v="571"/>
          <ac:spMkLst>
            <pc:docMk/>
            <pc:sldMk cId="2279345847" sldId="11828"/>
            <ac:spMk id="6" creationId="{EC81A104-2945-DEDE-D947-FE44C958A0AE}"/>
          </ac:spMkLst>
        </pc:spChg>
        <pc:spChg chg="add del mod">
          <ac:chgData name="Alessio Iafrate" userId="568e9a2a-ef4e-44dd-8a1e-e6023ea523d9" providerId="ADAL" clId="{D907A3E5-C9B9-40C6-8EBE-F06EF02043E4}" dt="2023-01-25T13:58:39.602" v="572" actId="478"/>
          <ac:spMkLst>
            <pc:docMk/>
            <pc:sldMk cId="2279345847" sldId="11828"/>
            <ac:spMk id="10" creationId="{077ED7C2-00C8-2EE5-2EB2-F5C11E71CFF0}"/>
          </ac:spMkLst>
        </pc:spChg>
        <pc:spChg chg="del mod">
          <ac:chgData name="Alessio Iafrate" userId="568e9a2a-ef4e-44dd-8a1e-e6023ea523d9" providerId="ADAL" clId="{D907A3E5-C9B9-40C6-8EBE-F06EF02043E4}" dt="2023-01-25T13:58:34.162" v="570" actId="478"/>
          <ac:spMkLst>
            <pc:docMk/>
            <pc:sldMk cId="2279345847" sldId="11828"/>
            <ac:spMk id="11" creationId="{00000000-0000-0000-0000-000000000000}"/>
          </ac:spMkLst>
        </pc:spChg>
        <pc:spChg chg="add del mod">
          <ac:chgData name="Alessio Iafrate" userId="568e9a2a-ef4e-44dd-8a1e-e6023ea523d9" providerId="ADAL" clId="{D907A3E5-C9B9-40C6-8EBE-F06EF02043E4}" dt="2023-01-25T13:58:39.602" v="572" actId="478"/>
          <ac:spMkLst>
            <pc:docMk/>
            <pc:sldMk cId="2279345847" sldId="11828"/>
            <ac:spMk id="12" creationId="{34034C56-1B7E-158C-EA8E-1D55740DB2FE}"/>
          </ac:spMkLst>
        </pc:spChg>
        <pc:spChg chg="mod">
          <ac:chgData name="Alessio Iafrate" userId="568e9a2a-ef4e-44dd-8a1e-e6023ea523d9" providerId="ADAL" clId="{D907A3E5-C9B9-40C6-8EBE-F06EF02043E4}" dt="2023-01-25T13:58:34.637" v="571"/>
          <ac:spMkLst>
            <pc:docMk/>
            <pc:sldMk cId="2279345847" sldId="11828"/>
            <ac:spMk id="14" creationId="{0CD38A17-A1F9-0B7E-3034-8C2C03DAFC71}"/>
          </ac:spMkLst>
        </pc:spChg>
        <pc:spChg chg="mod">
          <ac:chgData name="Alessio Iafrate" userId="568e9a2a-ef4e-44dd-8a1e-e6023ea523d9" providerId="ADAL" clId="{D907A3E5-C9B9-40C6-8EBE-F06EF02043E4}" dt="2023-01-25T13:58:34.637" v="571"/>
          <ac:spMkLst>
            <pc:docMk/>
            <pc:sldMk cId="2279345847" sldId="11828"/>
            <ac:spMk id="15" creationId="{4AAB89F7-A609-1BA9-1881-50B1A2B290A4}"/>
          </ac:spMkLst>
        </pc:spChg>
        <pc:spChg chg="mod">
          <ac:chgData name="Alessio Iafrate" userId="568e9a2a-ef4e-44dd-8a1e-e6023ea523d9" providerId="ADAL" clId="{D907A3E5-C9B9-40C6-8EBE-F06EF02043E4}" dt="2023-01-25T13:58:34.637" v="571"/>
          <ac:spMkLst>
            <pc:docMk/>
            <pc:sldMk cId="2279345847" sldId="11828"/>
            <ac:spMk id="17" creationId="{A42E282E-28C9-09C5-300C-26B8CF5BD469}"/>
          </ac:spMkLst>
        </pc:spChg>
        <pc:spChg chg="mod">
          <ac:chgData name="Alessio Iafrate" userId="568e9a2a-ef4e-44dd-8a1e-e6023ea523d9" providerId="ADAL" clId="{D907A3E5-C9B9-40C6-8EBE-F06EF02043E4}" dt="2023-01-25T13:58:34.637" v="571"/>
          <ac:spMkLst>
            <pc:docMk/>
            <pc:sldMk cId="2279345847" sldId="11828"/>
            <ac:spMk id="18" creationId="{49CCAF70-2000-CB89-14E1-1570A278DD72}"/>
          </ac:spMkLst>
        </pc:spChg>
        <pc:spChg chg="add del mod">
          <ac:chgData name="Alessio Iafrate" userId="568e9a2a-ef4e-44dd-8a1e-e6023ea523d9" providerId="ADAL" clId="{D907A3E5-C9B9-40C6-8EBE-F06EF02043E4}" dt="2023-01-25T13:58:39.602" v="572" actId="478"/>
          <ac:spMkLst>
            <pc:docMk/>
            <pc:sldMk cId="2279345847" sldId="11828"/>
            <ac:spMk id="19" creationId="{3314592F-4FCC-0273-F4C6-13192E28BB61}"/>
          </ac:spMkLst>
        </pc:spChg>
        <pc:spChg chg="mod">
          <ac:chgData name="Alessio Iafrate" userId="568e9a2a-ef4e-44dd-8a1e-e6023ea523d9" providerId="ADAL" clId="{D907A3E5-C9B9-40C6-8EBE-F06EF02043E4}" dt="2023-01-25T13:58:34.637" v="571"/>
          <ac:spMkLst>
            <pc:docMk/>
            <pc:sldMk cId="2279345847" sldId="11828"/>
            <ac:spMk id="21" creationId="{984D4CB9-A925-846F-F83D-3D124B212FEB}"/>
          </ac:spMkLst>
        </pc:spChg>
        <pc:spChg chg="mod">
          <ac:chgData name="Alessio Iafrate" userId="568e9a2a-ef4e-44dd-8a1e-e6023ea523d9" providerId="ADAL" clId="{D907A3E5-C9B9-40C6-8EBE-F06EF02043E4}" dt="2023-01-25T13:58:34.637" v="571"/>
          <ac:spMkLst>
            <pc:docMk/>
            <pc:sldMk cId="2279345847" sldId="11828"/>
            <ac:spMk id="22" creationId="{15EF22C4-9C03-65A4-15D1-06067C99CDFC}"/>
          </ac:spMkLst>
        </pc:spChg>
        <pc:spChg chg="mod">
          <ac:chgData name="Alessio Iafrate" userId="568e9a2a-ef4e-44dd-8a1e-e6023ea523d9" providerId="ADAL" clId="{D907A3E5-C9B9-40C6-8EBE-F06EF02043E4}" dt="2023-01-25T13:57:17.620" v="416" actId="1076"/>
          <ac:spMkLst>
            <pc:docMk/>
            <pc:sldMk cId="2279345847" sldId="11828"/>
            <ac:spMk id="24" creationId="{D34EA754-EF5D-2AA0-2715-3556A4A61C4B}"/>
          </ac:spMkLst>
        </pc:spChg>
        <pc:grpChg chg="add mod">
          <ac:chgData name="Alessio Iafrate" userId="568e9a2a-ef4e-44dd-8a1e-e6023ea523d9" providerId="ADAL" clId="{D907A3E5-C9B9-40C6-8EBE-F06EF02043E4}" dt="2023-01-25T13:58:34.637" v="571"/>
          <ac:grpSpMkLst>
            <pc:docMk/>
            <pc:sldMk cId="2279345847" sldId="11828"/>
            <ac:grpSpMk id="3" creationId="{D58E915A-F1FE-A7B4-B14A-2659D565032E}"/>
          </ac:grpSpMkLst>
        </pc:grpChg>
        <pc:grpChg chg="del mod">
          <ac:chgData name="Alessio Iafrate" userId="568e9a2a-ef4e-44dd-8a1e-e6023ea523d9" providerId="ADAL" clId="{D907A3E5-C9B9-40C6-8EBE-F06EF02043E4}" dt="2023-01-25T13:58:34.162" v="570" actId="478"/>
          <ac:grpSpMkLst>
            <pc:docMk/>
            <pc:sldMk cId="2279345847" sldId="11828"/>
            <ac:grpSpMk id="7" creationId="{00000000-0000-0000-0000-000000000000}"/>
          </ac:grpSpMkLst>
        </pc:grpChg>
        <pc:grpChg chg="add del mod">
          <ac:chgData name="Alessio Iafrate" userId="568e9a2a-ef4e-44dd-8a1e-e6023ea523d9" providerId="ADAL" clId="{D907A3E5-C9B9-40C6-8EBE-F06EF02043E4}" dt="2023-01-25T13:58:39.602" v="572" actId="478"/>
          <ac:grpSpMkLst>
            <pc:docMk/>
            <pc:sldMk cId="2279345847" sldId="11828"/>
            <ac:grpSpMk id="13" creationId="{B96FEB76-8DD4-BC95-E10D-5F222D375445}"/>
          </ac:grpSpMkLst>
        </pc:grpChg>
        <pc:grpChg chg="add del mod">
          <ac:chgData name="Alessio Iafrate" userId="568e9a2a-ef4e-44dd-8a1e-e6023ea523d9" providerId="ADAL" clId="{D907A3E5-C9B9-40C6-8EBE-F06EF02043E4}" dt="2023-01-25T13:58:39.602" v="572" actId="478"/>
          <ac:grpSpMkLst>
            <pc:docMk/>
            <pc:sldMk cId="2279345847" sldId="11828"/>
            <ac:grpSpMk id="16" creationId="{5C19B61B-54B2-8562-70A2-4DEAA8603902}"/>
          </ac:grpSpMkLst>
        </pc:grpChg>
        <pc:grpChg chg="add del mod">
          <ac:chgData name="Alessio Iafrate" userId="568e9a2a-ef4e-44dd-8a1e-e6023ea523d9" providerId="ADAL" clId="{D907A3E5-C9B9-40C6-8EBE-F06EF02043E4}" dt="2023-01-25T13:58:39.602" v="572" actId="478"/>
          <ac:grpSpMkLst>
            <pc:docMk/>
            <pc:sldMk cId="2279345847" sldId="11828"/>
            <ac:grpSpMk id="20" creationId="{155CBCE9-54B3-3200-FBA0-2FFA45181AC4}"/>
          </ac:grpSpMkLst>
        </pc:grpChg>
        <pc:picChg chg="mod ord modCrop">
          <ac:chgData name="Alessio Iafrate" userId="568e9a2a-ef4e-44dd-8a1e-e6023ea523d9" providerId="ADAL" clId="{D907A3E5-C9B9-40C6-8EBE-F06EF02043E4}" dt="2023-01-20T17:52:39.110" v="303" actId="207"/>
          <ac:picMkLst>
            <pc:docMk/>
            <pc:sldMk cId="2279345847" sldId="11828"/>
            <ac:picMk id="1026" creationId="{A5AD91A2-D300-D429-AC48-548CDCD9B832}"/>
          </ac:picMkLst>
        </pc:picChg>
      </pc:sldChg>
      <pc:sldChg chg="addSp delSp modSp add mod modClrScheme chgLayout">
        <pc:chgData name="Alessio Iafrate" userId="568e9a2a-ef4e-44dd-8a1e-e6023ea523d9" providerId="ADAL" clId="{D907A3E5-C9B9-40C6-8EBE-F06EF02043E4}" dt="2023-01-20T17:28:08.498" v="133" actId="20577"/>
        <pc:sldMkLst>
          <pc:docMk/>
          <pc:sldMk cId="1103345359" sldId="11829"/>
        </pc:sldMkLst>
        <pc:spChg chg="add del mod ord">
          <ac:chgData name="Alessio Iafrate" userId="568e9a2a-ef4e-44dd-8a1e-e6023ea523d9" providerId="ADAL" clId="{D907A3E5-C9B9-40C6-8EBE-F06EF02043E4}" dt="2023-01-20T17:28:08.498" v="133" actId="20577"/>
          <ac:spMkLst>
            <pc:docMk/>
            <pc:sldMk cId="1103345359" sldId="11829"/>
            <ac:spMk id="2" creationId="{2E5037DB-A2BE-54E2-DD96-04AB19888582}"/>
          </ac:spMkLst>
        </pc:spChg>
        <pc:spChg chg="add del mod ord">
          <ac:chgData name="Alessio Iafrate" userId="568e9a2a-ef4e-44dd-8a1e-e6023ea523d9" providerId="ADAL" clId="{D907A3E5-C9B9-40C6-8EBE-F06EF02043E4}" dt="2023-01-20T17:22:59.460" v="89" actId="700"/>
          <ac:spMkLst>
            <pc:docMk/>
            <pc:sldMk cId="1103345359" sldId="11829"/>
            <ac:spMk id="3" creationId="{DBC1746C-1245-9011-10FA-C2435634BB89}"/>
          </ac:spMkLst>
        </pc:spChg>
        <pc:spChg chg="mod">
          <ac:chgData name="Alessio Iafrate" userId="568e9a2a-ef4e-44dd-8a1e-e6023ea523d9" providerId="ADAL" clId="{D907A3E5-C9B9-40C6-8EBE-F06EF02043E4}" dt="2023-01-20T17:25:50.338" v="111" actId="21"/>
          <ac:spMkLst>
            <pc:docMk/>
            <pc:sldMk cId="1103345359" sldId="11829"/>
            <ac:spMk id="24" creationId="{D34EA754-EF5D-2AA0-2715-3556A4A61C4B}"/>
          </ac:spMkLst>
        </pc:spChg>
        <pc:picChg chg="mod ord modCrop">
          <ac:chgData name="Alessio Iafrate" userId="568e9a2a-ef4e-44dd-8a1e-e6023ea523d9" providerId="ADAL" clId="{D907A3E5-C9B9-40C6-8EBE-F06EF02043E4}" dt="2023-01-20T17:22:59.460" v="89" actId="700"/>
          <ac:picMkLst>
            <pc:docMk/>
            <pc:sldMk cId="1103345359" sldId="11829"/>
            <ac:picMk id="4" creationId="{7C8521EC-8E78-7848-FB7E-38D5EE4308E2}"/>
          </ac:picMkLst>
        </pc:picChg>
      </pc:sldChg>
      <pc:sldChg chg="addSp delSp modSp add mod modClrScheme chgLayout">
        <pc:chgData name="Alessio Iafrate" userId="568e9a2a-ef4e-44dd-8a1e-e6023ea523d9" providerId="ADAL" clId="{D907A3E5-C9B9-40C6-8EBE-F06EF02043E4}" dt="2023-01-20T17:49:41.997" v="280"/>
        <pc:sldMkLst>
          <pc:docMk/>
          <pc:sldMk cId="2461922711" sldId="11831"/>
        </pc:sldMkLst>
        <pc:spChg chg="del mod ord">
          <ac:chgData name="Alessio Iafrate" userId="568e9a2a-ef4e-44dd-8a1e-e6023ea523d9" providerId="ADAL" clId="{D907A3E5-C9B9-40C6-8EBE-F06EF02043E4}" dt="2023-01-20T17:40:28.425" v="206" actId="700"/>
          <ac:spMkLst>
            <pc:docMk/>
            <pc:sldMk cId="2461922711" sldId="11831"/>
            <ac:spMk id="2" creationId="{00000000-0000-0000-0000-000000000000}"/>
          </ac:spMkLst>
        </pc:spChg>
        <pc:spChg chg="mod">
          <ac:chgData name="Alessio Iafrate" userId="568e9a2a-ef4e-44dd-8a1e-e6023ea523d9" providerId="ADAL" clId="{D907A3E5-C9B9-40C6-8EBE-F06EF02043E4}" dt="2023-01-20T17:40:58.782" v="215" actId="13822"/>
          <ac:spMkLst>
            <pc:docMk/>
            <pc:sldMk cId="2461922711" sldId="11831"/>
            <ac:spMk id="3" creationId="{E5EEDB78-7E43-84C4-8945-7411EF804107}"/>
          </ac:spMkLst>
        </pc:spChg>
        <pc:spChg chg="mod">
          <ac:chgData name="Alessio Iafrate" userId="568e9a2a-ef4e-44dd-8a1e-e6023ea523d9" providerId="ADAL" clId="{D907A3E5-C9B9-40C6-8EBE-F06EF02043E4}" dt="2023-01-20T17:41:09.601" v="216" actId="207"/>
          <ac:spMkLst>
            <pc:docMk/>
            <pc:sldMk cId="2461922711" sldId="11831"/>
            <ac:spMk id="10" creationId="{086F247D-FB32-00D9-8A20-86B38B401411}"/>
          </ac:spMkLst>
        </pc:spChg>
        <pc:spChg chg="add mod ord">
          <ac:chgData name="Alessio Iafrate" userId="568e9a2a-ef4e-44dd-8a1e-e6023ea523d9" providerId="ADAL" clId="{D907A3E5-C9B9-40C6-8EBE-F06EF02043E4}" dt="2023-01-20T17:49:41.997" v="280"/>
          <ac:spMkLst>
            <pc:docMk/>
            <pc:sldMk cId="2461922711" sldId="11831"/>
            <ac:spMk id="13" creationId="{254BCA5F-352D-D21F-1291-5B0439CF4D6C}"/>
          </ac:spMkLst>
        </pc:spChg>
        <pc:spChg chg="mod">
          <ac:chgData name="Alessio Iafrate" userId="568e9a2a-ef4e-44dd-8a1e-e6023ea523d9" providerId="ADAL" clId="{D907A3E5-C9B9-40C6-8EBE-F06EF02043E4}" dt="2023-01-20T17:41:09.601" v="216" actId="207"/>
          <ac:spMkLst>
            <pc:docMk/>
            <pc:sldMk cId="2461922711" sldId="11831"/>
            <ac:spMk id="15" creationId="{B1C3D29A-CC3D-9FDE-ACA2-3840A184911F}"/>
          </ac:spMkLst>
        </pc:spChg>
        <pc:spChg chg="mod">
          <ac:chgData name="Alessio Iafrate" userId="568e9a2a-ef4e-44dd-8a1e-e6023ea523d9" providerId="ADAL" clId="{D907A3E5-C9B9-40C6-8EBE-F06EF02043E4}" dt="2023-01-20T17:41:09.601" v="216" actId="207"/>
          <ac:spMkLst>
            <pc:docMk/>
            <pc:sldMk cId="2461922711" sldId="11831"/>
            <ac:spMk id="28" creationId="{953568CA-C987-8FF4-6376-CEB15ADD38D0}"/>
          </ac:spMkLst>
        </pc:spChg>
        <pc:spChg chg="mod">
          <ac:chgData name="Alessio Iafrate" userId="568e9a2a-ef4e-44dd-8a1e-e6023ea523d9" providerId="ADAL" clId="{D907A3E5-C9B9-40C6-8EBE-F06EF02043E4}" dt="2023-01-20T17:41:09.601" v="216" actId="207"/>
          <ac:spMkLst>
            <pc:docMk/>
            <pc:sldMk cId="2461922711" sldId="11831"/>
            <ac:spMk id="36" creationId="{25054D51-A145-6AE8-9B2C-32A04339F242}"/>
          </ac:spMkLst>
        </pc:spChg>
        <pc:spChg chg="mod">
          <ac:chgData name="Alessio Iafrate" userId="568e9a2a-ef4e-44dd-8a1e-e6023ea523d9" providerId="ADAL" clId="{D907A3E5-C9B9-40C6-8EBE-F06EF02043E4}" dt="2023-01-20T17:41:09.601" v="216" actId="207"/>
          <ac:spMkLst>
            <pc:docMk/>
            <pc:sldMk cId="2461922711" sldId="11831"/>
            <ac:spMk id="37" creationId="{B1AB3179-4F08-F629-A56B-A5E7BE0FD709}"/>
          </ac:spMkLst>
        </pc:spChg>
        <pc:grpChg chg="mod">
          <ac:chgData name="Alessio Iafrate" userId="568e9a2a-ef4e-44dd-8a1e-e6023ea523d9" providerId="ADAL" clId="{D907A3E5-C9B9-40C6-8EBE-F06EF02043E4}" dt="2023-01-20T17:41:09.601" v="216" actId="207"/>
          <ac:grpSpMkLst>
            <pc:docMk/>
            <pc:sldMk cId="2461922711" sldId="11831"/>
            <ac:grpSpMk id="29" creationId="{332B1D03-F416-34FE-D25B-3EA8AD80DC61}"/>
          </ac:grpSpMkLst>
        </pc:grpChg>
        <pc:cxnChg chg="mod">
          <ac:chgData name="Alessio Iafrate" userId="568e9a2a-ef4e-44dd-8a1e-e6023ea523d9" providerId="ADAL" clId="{D907A3E5-C9B9-40C6-8EBE-F06EF02043E4}" dt="2023-01-20T17:41:22.226" v="218" actId="208"/>
          <ac:cxnSpMkLst>
            <pc:docMk/>
            <pc:sldMk cId="2461922711" sldId="11831"/>
            <ac:cxnSpMk id="18" creationId="{DB58E88D-3701-7C37-E777-5CA39113B9BD}"/>
          </ac:cxnSpMkLst>
        </pc:cxnChg>
        <pc:cxnChg chg="mod">
          <ac:chgData name="Alessio Iafrate" userId="568e9a2a-ef4e-44dd-8a1e-e6023ea523d9" providerId="ADAL" clId="{D907A3E5-C9B9-40C6-8EBE-F06EF02043E4}" dt="2023-01-20T17:41:17.397" v="217" actId="208"/>
          <ac:cxnSpMkLst>
            <pc:docMk/>
            <pc:sldMk cId="2461922711" sldId="11831"/>
            <ac:cxnSpMk id="19" creationId="{4457E448-EC0E-7C0B-A64F-DC5C7824DA81}"/>
          </ac:cxnSpMkLst>
        </pc:cxnChg>
      </pc:sldChg>
      <pc:sldChg chg="addSp delSp modSp add mod modClrScheme chgLayout">
        <pc:chgData name="Alessio Iafrate" userId="568e9a2a-ef4e-44dd-8a1e-e6023ea523d9" providerId="ADAL" clId="{D907A3E5-C9B9-40C6-8EBE-F06EF02043E4}" dt="2023-01-20T17:49:41.997" v="280"/>
        <pc:sldMkLst>
          <pc:docMk/>
          <pc:sldMk cId="2102361067" sldId="11832"/>
        </pc:sldMkLst>
        <pc:spChg chg="del mod ord">
          <ac:chgData name="Alessio Iafrate" userId="568e9a2a-ef4e-44dd-8a1e-e6023ea523d9" providerId="ADAL" clId="{D907A3E5-C9B9-40C6-8EBE-F06EF02043E4}" dt="2023-01-20T17:38:07.172" v="186" actId="700"/>
          <ac:spMkLst>
            <pc:docMk/>
            <pc:sldMk cId="2102361067" sldId="11832"/>
            <ac:spMk id="2" creationId="{00000000-0000-0000-0000-000000000000}"/>
          </ac:spMkLst>
        </pc:spChg>
        <pc:spChg chg="add mod ord">
          <ac:chgData name="Alessio Iafrate" userId="568e9a2a-ef4e-44dd-8a1e-e6023ea523d9" providerId="ADAL" clId="{D907A3E5-C9B9-40C6-8EBE-F06EF02043E4}" dt="2023-01-20T17:49:41.997" v="280"/>
          <ac:spMkLst>
            <pc:docMk/>
            <pc:sldMk cId="2102361067" sldId="11832"/>
            <ac:spMk id="3" creationId="{5072E840-9583-4A0C-DBB4-0B1A8ED59D6B}"/>
          </ac:spMkLst>
        </pc:spChg>
        <pc:spChg chg="mod">
          <ac:chgData name="Alessio Iafrate" userId="568e9a2a-ef4e-44dd-8a1e-e6023ea523d9" providerId="ADAL" clId="{D907A3E5-C9B9-40C6-8EBE-F06EF02043E4}" dt="2023-01-20T17:39:24.253" v="200" actId="13822"/>
          <ac:spMkLst>
            <pc:docMk/>
            <pc:sldMk cId="2102361067" sldId="11832"/>
            <ac:spMk id="13" creationId="{3FCAB669-3124-065D-9CB1-5AE4EE31EF71}"/>
          </ac:spMkLst>
        </pc:spChg>
        <pc:spChg chg="mod">
          <ac:chgData name="Alessio Iafrate" userId="568e9a2a-ef4e-44dd-8a1e-e6023ea523d9" providerId="ADAL" clId="{D907A3E5-C9B9-40C6-8EBE-F06EF02043E4}" dt="2023-01-20T17:39:30.684" v="201" actId="207"/>
          <ac:spMkLst>
            <pc:docMk/>
            <pc:sldMk cId="2102361067" sldId="11832"/>
            <ac:spMk id="41" creationId="{CC29B0D7-13E2-DF07-8709-B5509ADE419D}"/>
          </ac:spMkLst>
        </pc:spChg>
        <pc:spChg chg="mod">
          <ac:chgData name="Alessio Iafrate" userId="568e9a2a-ef4e-44dd-8a1e-e6023ea523d9" providerId="ADAL" clId="{D907A3E5-C9B9-40C6-8EBE-F06EF02043E4}" dt="2023-01-20T17:39:00.143" v="198" actId="207"/>
          <ac:spMkLst>
            <pc:docMk/>
            <pc:sldMk cId="2102361067" sldId="11832"/>
            <ac:spMk id="42" creationId="{595C34FB-8FE2-F934-86BC-04845DF6FFF8}"/>
          </ac:spMkLst>
        </pc:spChg>
        <pc:spChg chg="mod">
          <ac:chgData name="Alessio Iafrate" userId="568e9a2a-ef4e-44dd-8a1e-e6023ea523d9" providerId="ADAL" clId="{D907A3E5-C9B9-40C6-8EBE-F06EF02043E4}" dt="2023-01-20T17:40:40" v="214" actId="207"/>
          <ac:spMkLst>
            <pc:docMk/>
            <pc:sldMk cId="2102361067" sldId="11832"/>
            <ac:spMk id="43" creationId="{18258B92-E236-1511-6DB1-995FF60A9F6E}"/>
          </ac:spMkLst>
        </pc:spChg>
        <pc:spChg chg="mod">
          <ac:chgData name="Alessio Iafrate" userId="568e9a2a-ef4e-44dd-8a1e-e6023ea523d9" providerId="ADAL" clId="{D907A3E5-C9B9-40C6-8EBE-F06EF02043E4}" dt="2023-01-20T17:38:52.072" v="194" actId="207"/>
          <ac:spMkLst>
            <pc:docMk/>
            <pc:sldMk cId="2102361067" sldId="11832"/>
            <ac:spMk id="44" creationId="{7825ECE2-F748-BB42-8B2F-080CA8F62810}"/>
          </ac:spMkLst>
        </pc:spChg>
        <pc:spChg chg="mod">
          <ac:chgData name="Alessio Iafrate" userId="568e9a2a-ef4e-44dd-8a1e-e6023ea523d9" providerId="ADAL" clId="{D907A3E5-C9B9-40C6-8EBE-F06EF02043E4}" dt="2023-01-20T17:38:52.072" v="194" actId="207"/>
          <ac:spMkLst>
            <pc:docMk/>
            <pc:sldMk cId="2102361067" sldId="11832"/>
            <ac:spMk id="45" creationId="{E2DF4867-DCA8-6707-0229-77D82A17FE63}"/>
          </ac:spMkLst>
        </pc:spChg>
        <pc:spChg chg="mod">
          <ac:chgData name="Alessio Iafrate" userId="568e9a2a-ef4e-44dd-8a1e-e6023ea523d9" providerId="ADAL" clId="{D907A3E5-C9B9-40C6-8EBE-F06EF02043E4}" dt="2023-01-20T17:38:52.072" v="194" actId="207"/>
          <ac:spMkLst>
            <pc:docMk/>
            <pc:sldMk cId="2102361067" sldId="11832"/>
            <ac:spMk id="46" creationId="{37E326AA-9F67-0199-345F-BD0A7ED3526E}"/>
          </ac:spMkLst>
        </pc:spChg>
        <pc:spChg chg="mod">
          <ac:chgData name="Alessio Iafrate" userId="568e9a2a-ef4e-44dd-8a1e-e6023ea523d9" providerId="ADAL" clId="{D907A3E5-C9B9-40C6-8EBE-F06EF02043E4}" dt="2023-01-20T17:38:52.072" v="194" actId="207"/>
          <ac:spMkLst>
            <pc:docMk/>
            <pc:sldMk cId="2102361067" sldId="11832"/>
            <ac:spMk id="51" creationId="{E1A1E8D9-2E1A-5F95-7D01-BF8DD8CE1256}"/>
          </ac:spMkLst>
        </pc:spChg>
        <pc:spChg chg="mod">
          <ac:chgData name="Alessio Iafrate" userId="568e9a2a-ef4e-44dd-8a1e-e6023ea523d9" providerId="ADAL" clId="{D907A3E5-C9B9-40C6-8EBE-F06EF02043E4}" dt="2023-01-20T17:39:45.605" v="202" actId="207"/>
          <ac:spMkLst>
            <pc:docMk/>
            <pc:sldMk cId="2102361067" sldId="11832"/>
            <ac:spMk id="54" creationId="{C3996940-807A-64E0-4F90-04E3D460D15C}"/>
          </ac:spMkLst>
        </pc:spChg>
        <pc:spChg chg="mod">
          <ac:chgData name="Alessio Iafrate" userId="568e9a2a-ef4e-44dd-8a1e-e6023ea523d9" providerId="ADAL" clId="{D907A3E5-C9B9-40C6-8EBE-F06EF02043E4}" dt="2023-01-20T17:38:52.072" v="194" actId="207"/>
          <ac:spMkLst>
            <pc:docMk/>
            <pc:sldMk cId="2102361067" sldId="11832"/>
            <ac:spMk id="67" creationId="{8354A3A1-B24C-F3F9-2EDE-987F3D37290B}"/>
          </ac:spMkLst>
        </pc:spChg>
        <pc:grpChg chg="mod">
          <ac:chgData name="Alessio Iafrate" userId="568e9a2a-ef4e-44dd-8a1e-e6023ea523d9" providerId="ADAL" clId="{D907A3E5-C9B9-40C6-8EBE-F06EF02043E4}" dt="2023-01-20T17:38:28.423" v="192" actId="207"/>
          <ac:grpSpMkLst>
            <pc:docMk/>
            <pc:sldMk cId="2102361067" sldId="11832"/>
            <ac:grpSpMk id="14" creationId="{49E4556A-8679-9A58-8A8F-C3D290999052}"/>
          </ac:grpSpMkLst>
        </pc:grpChg>
        <pc:grpChg chg="mod">
          <ac:chgData name="Alessio Iafrate" userId="568e9a2a-ef4e-44dd-8a1e-e6023ea523d9" providerId="ADAL" clId="{D907A3E5-C9B9-40C6-8EBE-F06EF02043E4}" dt="2023-01-20T17:38:52.072" v="194" actId="207"/>
          <ac:grpSpMkLst>
            <pc:docMk/>
            <pc:sldMk cId="2102361067" sldId="11832"/>
            <ac:grpSpMk id="40" creationId="{9B68285E-9E15-9D20-85DB-7671B4104E5A}"/>
          </ac:grpSpMkLst>
        </pc:grpChg>
        <pc:cxnChg chg="mod">
          <ac:chgData name="Alessio Iafrate" userId="568e9a2a-ef4e-44dd-8a1e-e6023ea523d9" providerId="ADAL" clId="{D907A3E5-C9B9-40C6-8EBE-F06EF02043E4}" dt="2023-01-20T17:40:11.499" v="204" actId="208"/>
          <ac:cxnSpMkLst>
            <pc:docMk/>
            <pc:sldMk cId="2102361067" sldId="11832"/>
            <ac:cxnSpMk id="49" creationId="{977D180B-C071-F763-927C-D5E5C6E34462}"/>
          </ac:cxnSpMkLst>
        </pc:cxnChg>
        <pc:cxnChg chg="mod">
          <ac:chgData name="Alessio Iafrate" userId="568e9a2a-ef4e-44dd-8a1e-e6023ea523d9" providerId="ADAL" clId="{D907A3E5-C9B9-40C6-8EBE-F06EF02043E4}" dt="2023-01-20T17:40:01.321" v="203" actId="208"/>
          <ac:cxnSpMkLst>
            <pc:docMk/>
            <pc:sldMk cId="2102361067" sldId="11832"/>
            <ac:cxnSpMk id="50" creationId="{3D2DF8A0-FB10-F23F-C643-C333AC71463F}"/>
          </ac:cxnSpMkLst>
        </pc:cxnChg>
        <pc:cxnChg chg="mod">
          <ac:chgData name="Alessio Iafrate" userId="568e9a2a-ef4e-44dd-8a1e-e6023ea523d9" providerId="ADAL" clId="{D907A3E5-C9B9-40C6-8EBE-F06EF02043E4}" dt="2023-01-20T17:38:52.072" v="194" actId="207"/>
          <ac:cxnSpMkLst>
            <pc:docMk/>
            <pc:sldMk cId="2102361067" sldId="11832"/>
            <ac:cxnSpMk id="68" creationId="{7D3B43C6-CEF6-CA16-A209-EF71EF70B600}"/>
          </ac:cxnSpMkLst>
        </pc:cxnChg>
      </pc:sldChg>
      <pc:sldChg chg="modSp add mod modClrScheme chgLayout">
        <pc:chgData name="Alessio Iafrate" userId="568e9a2a-ef4e-44dd-8a1e-e6023ea523d9" providerId="ADAL" clId="{D907A3E5-C9B9-40C6-8EBE-F06EF02043E4}" dt="2023-01-20T18:05:15.231" v="414" actId="1076"/>
        <pc:sldMkLst>
          <pc:docMk/>
          <pc:sldMk cId="4062237441" sldId="11834"/>
        </pc:sldMkLst>
        <pc:picChg chg="mod">
          <ac:chgData name="Alessio Iafrate" userId="568e9a2a-ef4e-44dd-8a1e-e6023ea523d9" providerId="ADAL" clId="{D907A3E5-C9B9-40C6-8EBE-F06EF02043E4}" dt="2023-01-20T18:05:15.231" v="414" actId="1076"/>
          <ac:picMkLst>
            <pc:docMk/>
            <pc:sldMk cId="4062237441" sldId="11834"/>
            <ac:picMk id="2052" creationId="{0E4C2FB7-82B7-B825-6F6A-763F9E5C9FE5}"/>
          </ac:picMkLst>
        </pc:picChg>
      </pc:sldChg>
      <pc:sldChg chg="modSp add mod modClrScheme chgLayout">
        <pc:chgData name="Alessio Iafrate" userId="568e9a2a-ef4e-44dd-8a1e-e6023ea523d9" providerId="ADAL" clId="{D907A3E5-C9B9-40C6-8EBE-F06EF02043E4}" dt="2023-01-20T18:05:06.717" v="413" actId="1076"/>
        <pc:sldMkLst>
          <pc:docMk/>
          <pc:sldMk cId="1736144715" sldId="11835"/>
        </pc:sldMkLst>
        <pc:picChg chg="mod">
          <ac:chgData name="Alessio Iafrate" userId="568e9a2a-ef4e-44dd-8a1e-e6023ea523d9" providerId="ADAL" clId="{D907A3E5-C9B9-40C6-8EBE-F06EF02043E4}" dt="2023-01-20T18:05:06.717" v="413" actId="1076"/>
          <ac:picMkLst>
            <pc:docMk/>
            <pc:sldMk cId="1736144715" sldId="11835"/>
            <ac:picMk id="2050" creationId="{94DEFD52-AAD9-C3D8-0818-5CA0B6B4B80D}"/>
          </ac:picMkLst>
        </pc:picChg>
      </pc:sldChg>
      <pc:sldChg chg="modSp add mod modClrScheme chgLayout">
        <pc:chgData name="Alessio Iafrate" userId="568e9a2a-ef4e-44dd-8a1e-e6023ea523d9" providerId="ADAL" clId="{D907A3E5-C9B9-40C6-8EBE-F06EF02043E4}" dt="2023-01-20T18:04:53.765" v="412" actId="1076"/>
        <pc:sldMkLst>
          <pc:docMk/>
          <pc:sldMk cId="2568012425" sldId="11836"/>
        </pc:sldMkLst>
        <pc:picChg chg="mod">
          <ac:chgData name="Alessio Iafrate" userId="568e9a2a-ef4e-44dd-8a1e-e6023ea523d9" providerId="ADAL" clId="{D907A3E5-C9B9-40C6-8EBE-F06EF02043E4}" dt="2023-01-20T18:04:53.765" v="412" actId="1076"/>
          <ac:picMkLst>
            <pc:docMk/>
            <pc:sldMk cId="2568012425" sldId="11836"/>
            <ac:picMk id="5122" creationId="{BD9149C3-57D4-9BBD-11EC-869E92421120}"/>
          </ac:picMkLst>
        </pc:picChg>
      </pc:sldChg>
      <pc:sldChg chg="modSp add del mod modClrScheme chgLayout">
        <pc:chgData name="Alessio Iafrate" userId="568e9a2a-ef4e-44dd-8a1e-e6023ea523d9" providerId="ADAL" clId="{D907A3E5-C9B9-40C6-8EBE-F06EF02043E4}" dt="2023-01-20T18:04:43.360" v="411" actId="1076"/>
        <pc:sldMkLst>
          <pc:docMk/>
          <pc:sldMk cId="2056056250" sldId="11837"/>
        </pc:sldMkLst>
        <pc:picChg chg="mod">
          <ac:chgData name="Alessio Iafrate" userId="568e9a2a-ef4e-44dd-8a1e-e6023ea523d9" providerId="ADAL" clId="{D907A3E5-C9B9-40C6-8EBE-F06EF02043E4}" dt="2023-01-20T18:04:43.360" v="411" actId="1076"/>
          <ac:picMkLst>
            <pc:docMk/>
            <pc:sldMk cId="2056056250" sldId="11837"/>
            <ac:picMk id="4100" creationId="{ABEE3BDA-ED56-264C-0F13-D66362EBFF74}"/>
          </ac:picMkLst>
        </pc:picChg>
      </pc:sldChg>
      <pc:sldChg chg="addSp modSp add mod modClrScheme chgLayout">
        <pc:chgData name="Alessio Iafrate" userId="568e9a2a-ef4e-44dd-8a1e-e6023ea523d9" providerId="ADAL" clId="{D907A3E5-C9B9-40C6-8EBE-F06EF02043E4}" dt="2023-01-20T18:04:30.421" v="410" actId="1076"/>
        <pc:sldMkLst>
          <pc:docMk/>
          <pc:sldMk cId="985726191" sldId="11839"/>
        </pc:sldMkLst>
        <pc:spChg chg="add mod ord">
          <ac:chgData name="Alessio Iafrate" userId="568e9a2a-ef4e-44dd-8a1e-e6023ea523d9" providerId="ADAL" clId="{D907A3E5-C9B9-40C6-8EBE-F06EF02043E4}" dt="2023-01-20T18:04:19.621" v="409" actId="20577"/>
          <ac:spMkLst>
            <pc:docMk/>
            <pc:sldMk cId="985726191" sldId="11839"/>
            <ac:spMk id="3" creationId="{AB0D5B12-DF13-9C0B-37A1-E3F48BFA2BE9}"/>
          </ac:spMkLst>
        </pc:spChg>
        <pc:spChg chg="mod">
          <ac:chgData name="Alessio Iafrate" userId="568e9a2a-ef4e-44dd-8a1e-e6023ea523d9" providerId="ADAL" clId="{D907A3E5-C9B9-40C6-8EBE-F06EF02043E4}" dt="2023-01-20T18:04:10.218" v="404" actId="21"/>
          <ac:spMkLst>
            <pc:docMk/>
            <pc:sldMk cId="985726191" sldId="11839"/>
            <ac:spMk id="8" creationId="{C3E1CFAB-0B49-6127-FB84-B32ACA126026}"/>
          </ac:spMkLst>
        </pc:spChg>
        <pc:graphicFrameChg chg="mod">
          <ac:chgData name="Alessio Iafrate" userId="568e9a2a-ef4e-44dd-8a1e-e6023ea523d9" providerId="ADAL" clId="{D907A3E5-C9B9-40C6-8EBE-F06EF02043E4}" dt="2023-01-20T18:04:30.421" v="410" actId="1076"/>
          <ac:graphicFrameMkLst>
            <pc:docMk/>
            <pc:sldMk cId="985726191" sldId="11839"/>
            <ac:graphicFrameMk id="2" creationId="{DFAF4BF1-3639-0278-CCCE-A1139180C40A}"/>
          </ac:graphicFrameMkLst>
        </pc:graphicFrameChg>
      </pc:sldChg>
      <pc:sldChg chg="addSp modSp add mod modClrScheme chgLayout">
        <pc:chgData name="Alessio Iafrate" userId="568e9a2a-ef4e-44dd-8a1e-e6023ea523d9" providerId="ADAL" clId="{D907A3E5-C9B9-40C6-8EBE-F06EF02043E4}" dt="2023-01-20T17:49:41.997" v="280"/>
        <pc:sldMkLst>
          <pc:docMk/>
          <pc:sldMk cId="3752949091" sldId="11840"/>
        </pc:sldMkLst>
        <pc:spChg chg="add mod ord">
          <ac:chgData name="Alessio Iafrate" userId="568e9a2a-ef4e-44dd-8a1e-e6023ea523d9" providerId="ADAL" clId="{D907A3E5-C9B9-40C6-8EBE-F06EF02043E4}" dt="2023-01-20T17:49:41.997" v="280"/>
          <ac:spMkLst>
            <pc:docMk/>
            <pc:sldMk cId="3752949091" sldId="11840"/>
            <ac:spMk id="2" creationId="{BC9D2B5B-6D47-0604-CCF5-36DF55805531}"/>
          </ac:spMkLst>
        </pc:spChg>
        <pc:spChg chg="mod">
          <ac:chgData name="Alessio Iafrate" userId="568e9a2a-ef4e-44dd-8a1e-e6023ea523d9" providerId="ADAL" clId="{D907A3E5-C9B9-40C6-8EBE-F06EF02043E4}" dt="2023-01-20T17:27:35.068" v="126" actId="21"/>
          <ac:spMkLst>
            <pc:docMk/>
            <pc:sldMk cId="3752949091" sldId="11840"/>
            <ac:spMk id="8" creationId="{C3E1CFAB-0B49-6127-FB84-B32ACA126026}"/>
          </ac:spMkLst>
        </pc:spChg>
      </pc:sldChg>
      <pc:sldChg chg="addSp modSp add mod modClrScheme chgLayout">
        <pc:chgData name="Alessio Iafrate" userId="568e9a2a-ef4e-44dd-8a1e-e6023ea523d9" providerId="ADAL" clId="{D907A3E5-C9B9-40C6-8EBE-F06EF02043E4}" dt="2023-01-20T18:02:13.108" v="381" actId="20577"/>
        <pc:sldMkLst>
          <pc:docMk/>
          <pc:sldMk cId="537817583" sldId="11841"/>
        </pc:sldMkLst>
        <pc:spChg chg="add mod ord">
          <ac:chgData name="Alessio Iafrate" userId="568e9a2a-ef4e-44dd-8a1e-e6023ea523d9" providerId="ADAL" clId="{D907A3E5-C9B9-40C6-8EBE-F06EF02043E4}" dt="2023-01-20T18:02:13.108" v="381" actId="20577"/>
          <ac:spMkLst>
            <pc:docMk/>
            <pc:sldMk cId="537817583" sldId="11841"/>
            <ac:spMk id="2" creationId="{4944E685-6BCD-BFDD-605D-EE0B603868C8}"/>
          </ac:spMkLst>
        </pc:spChg>
        <pc:spChg chg="mod">
          <ac:chgData name="Alessio Iafrate" userId="568e9a2a-ef4e-44dd-8a1e-e6023ea523d9" providerId="ADAL" clId="{D907A3E5-C9B9-40C6-8EBE-F06EF02043E4}" dt="2023-01-20T18:01:59.624" v="370" actId="21"/>
          <ac:spMkLst>
            <pc:docMk/>
            <pc:sldMk cId="537817583" sldId="11841"/>
            <ac:spMk id="8" creationId="{C3E1CFAB-0B49-6127-FB84-B32ACA126026}"/>
          </ac:spMkLst>
        </pc:spChg>
      </pc:sldChg>
      <pc:sldChg chg="addSp delSp modSp add del mod modClrScheme chgLayout">
        <pc:chgData name="Alessio Iafrate" userId="568e9a2a-ef4e-44dd-8a1e-e6023ea523d9" providerId="ADAL" clId="{D907A3E5-C9B9-40C6-8EBE-F06EF02043E4}" dt="2023-01-20T17:16:17.179" v="39" actId="47"/>
        <pc:sldMkLst>
          <pc:docMk/>
          <pc:sldMk cId="976575225" sldId="11842"/>
        </pc:sldMkLst>
        <pc:spChg chg="add del mod ord">
          <ac:chgData name="Alessio Iafrate" userId="568e9a2a-ef4e-44dd-8a1e-e6023ea523d9" providerId="ADAL" clId="{D907A3E5-C9B9-40C6-8EBE-F06EF02043E4}" dt="2023-01-20T17:15:50.914" v="29" actId="700"/>
          <ac:spMkLst>
            <pc:docMk/>
            <pc:sldMk cId="976575225" sldId="11842"/>
            <ac:spMk id="2" creationId="{82D97B29-A008-7C37-9091-8C9A73A35DD9}"/>
          </ac:spMkLst>
        </pc:spChg>
        <pc:spChg chg="add del mod ord">
          <ac:chgData name="Alessio Iafrate" userId="568e9a2a-ef4e-44dd-8a1e-e6023ea523d9" providerId="ADAL" clId="{D907A3E5-C9B9-40C6-8EBE-F06EF02043E4}" dt="2023-01-20T17:16:06.565" v="38"/>
          <ac:spMkLst>
            <pc:docMk/>
            <pc:sldMk cId="976575225" sldId="11842"/>
            <ac:spMk id="3" creationId="{AC35DE25-1E67-B96F-83AA-9F57DC01EF06}"/>
          </ac:spMkLst>
        </pc:spChg>
        <pc:spChg chg="mod">
          <ac:chgData name="Alessio Iafrate" userId="568e9a2a-ef4e-44dd-8a1e-e6023ea523d9" providerId="ADAL" clId="{D907A3E5-C9B9-40C6-8EBE-F06EF02043E4}" dt="2023-01-20T17:15:48.698" v="26" actId="21"/>
          <ac:spMkLst>
            <pc:docMk/>
            <pc:sldMk cId="976575225" sldId="11842"/>
            <ac:spMk id="5" creationId="{D1B4B7B0-CD1B-893D-BE4D-C7BFBCC84500}"/>
          </ac:spMkLst>
        </pc:spChg>
        <pc:spChg chg="mod">
          <ac:chgData name="Alessio Iafrate" userId="568e9a2a-ef4e-44dd-8a1e-e6023ea523d9" providerId="ADAL" clId="{D907A3E5-C9B9-40C6-8EBE-F06EF02043E4}" dt="2023-01-20T17:15:47.586" v="24" actId="207"/>
          <ac:spMkLst>
            <pc:docMk/>
            <pc:sldMk cId="976575225" sldId="11842"/>
            <ac:spMk id="15" creationId="{D38E777B-D108-37D1-8587-AAC51301A26E}"/>
          </ac:spMkLst>
        </pc:spChg>
      </pc:sldChg>
      <pc:sldChg chg="add del">
        <pc:chgData name="Alessio Iafrate" userId="568e9a2a-ef4e-44dd-8a1e-e6023ea523d9" providerId="ADAL" clId="{D907A3E5-C9B9-40C6-8EBE-F06EF02043E4}" dt="2023-01-20T17:51:17.241" v="294" actId="47"/>
        <pc:sldMkLst>
          <pc:docMk/>
          <pc:sldMk cId="744512568" sldId="11843"/>
        </pc:sldMkLst>
      </pc:sldChg>
      <pc:sldChg chg="add del">
        <pc:chgData name="Alessio Iafrate" userId="568e9a2a-ef4e-44dd-8a1e-e6023ea523d9" providerId="ADAL" clId="{D907A3E5-C9B9-40C6-8EBE-F06EF02043E4}" dt="2023-01-20T17:51:18.012" v="295" actId="47"/>
        <pc:sldMkLst>
          <pc:docMk/>
          <pc:sldMk cId="3090541942" sldId="11844"/>
        </pc:sldMkLst>
      </pc:sldChg>
      <pc:sldChg chg="add del">
        <pc:chgData name="Alessio Iafrate" userId="568e9a2a-ef4e-44dd-8a1e-e6023ea523d9" providerId="ADAL" clId="{D907A3E5-C9B9-40C6-8EBE-F06EF02043E4}" dt="2023-01-20T17:51:18.870" v="296" actId="47"/>
        <pc:sldMkLst>
          <pc:docMk/>
          <pc:sldMk cId="2895828433" sldId="11845"/>
        </pc:sldMkLst>
      </pc:sldChg>
      <pc:sldChg chg="add del setBg">
        <pc:chgData name="Alessio Iafrate" userId="568e9a2a-ef4e-44dd-8a1e-e6023ea523d9" providerId="ADAL" clId="{D907A3E5-C9B9-40C6-8EBE-F06EF02043E4}" dt="2023-01-20T17:51:19.835" v="297" actId="47"/>
        <pc:sldMkLst>
          <pc:docMk/>
          <pc:sldMk cId="3553399273" sldId="11846"/>
        </pc:sldMkLst>
      </pc:sldChg>
      <pc:sldChg chg="add del">
        <pc:chgData name="Alessio Iafrate" userId="568e9a2a-ef4e-44dd-8a1e-e6023ea523d9" providerId="ADAL" clId="{D907A3E5-C9B9-40C6-8EBE-F06EF02043E4}" dt="2023-01-20T17:51:28.082" v="298" actId="47"/>
        <pc:sldMkLst>
          <pc:docMk/>
          <pc:sldMk cId="3680292006" sldId="11847"/>
        </pc:sldMkLst>
      </pc:sldChg>
      <pc:sldChg chg="add del">
        <pc:chgData name="Alessio Iafrate" userId="568e9a2a-ef4e-44dd-8a1e-e6023ea523d9" providerId="ADAL" clId="{D907A3E5-C9B9-40C6-8EBE-F06EF02043E4}" dt="2023-01-20T17:51:28.767" v="299" actId="47"/>
        <pc:sldMkLst>
          <pc:docMk/>
          <pc:sldMk cId="105176825" sldId="11848"/>
        </pc:sldMkLst>
      </pc:sldChg>
      <pc:sldChg chg="add del">
        <pc:chgData name="Alessio Iafrate" userId="568e9a2a-ef4e-44dd-8a1e-e6023ea523d9" providerId="ADAL" clId="{D907A3E5-C9B9-40C6-8EBE-F06EF02043E4}" dt="2023-01-20T17:51:29.526" v="300" actId="47"/>
        <pc:sldMkLst>
          <pc:docMk/>
          <pc:sldMk cId="802839223" sldId="11849"/>
        </pc:sldMkLst>
      </pc:sldChg>
      <pc:sldChg chg="addSp delSp modSp add del mod modClrScheme chgLayout">
        <pc:chgData name="Alessio Iafrate" userId="568e9a2a-ef4e-44dd-8a1e-e6023ea523d9" providerId="ADAL" clId="{D907A3E5-C9B9-40C6-8EBE-F06EF02043E4}" dt="2023-01-20T17:51:34.491" v="301" actId="47"/>
        <pc:sldMkLst>
          <pc:docMk/>
          <pc:sldMk cId="3653477177" sldId="11850"/>
        </pc:sldMkLst>
        <pc:spChg chg="add del mod ord">
          <ac:chgData name="Alessio Iafrate" userId="568e9a2a-ef4e-44dd-8a1e-e6023ea523d9" providerId="ADAL" clId="{D907A3E5-C9B9-40C6-8EBE-F06EF02043E4}" dt="2023-01-20T17:18:10.390" v="49" actId="700"/>
          <ac:spMkLst>
            <pc:docMk/>
            <pc:sldMk cId="3653477177" sldId="11850"/>
            <ac:spMk id="2" creationId="{E1AA4DE0-F245-AF56-5BD2-EBC5719E7DE4}"/>
          </ac:spMkLst>
        </pc:spChg>
        <pc:spChg chg="add mod ord">
          <ac:chgData name="Alessio Iafrate" userId="568e9a2a-ef4e-44dd-8a1e-e6023ea523d9" providerId="ADAL" clId="{D907A3E5-C9B9-40C6-8EBE-F06EF02043E4}" dt="2023-01-20T17:49:41.997" v="280"/>
          <ac:spMkLst>
            <pc:docMk/>
            <pc:sldMk cId="3653477177" sldId="11850"/>
            <ac:spMk id="3" creationId="{8AA2ACE9-BD0F-2F50-9799-1425E7C8C09B}"/>
          </ac:spMkLst>
        </pc:spChg>
        <pc:spChg chg="mod">
          <ac:chgData name="Alessio Iafrate" userId="568e9a2a-ef4e-44dd-8a1e-e6023ea523d9" providerId="ADAL" clId="{D907A3E5-C9B9-40C6-8EBE-F06EF02043E4}" dt="2023-01-20T17:18:11.994" v="50" actId="21"/>
          <ac:spMkLst>
            <pc:docMk/>
            <pc:sldMk cId="3653477177" sldId="11850"/>
            <ac:spMk id="8" creationId="{C3E1CFAB-0B49-6127-FB84-B32ACA126026}"/>
          </ac:spMkLst>
        </pc:spChg>
      </pc:sldChg>
      <pc:sldChg chg="addSp modSp add mod modClrScheme chgLayout">
        <pc:chgData name="Alessio Iafrate" userId="568e9a2a-ef4e-44dd-8a1e-e6023ea523d9" providerId="ADAL" clId="{D907A3E5-C9B9-40C6-8EBE-F06EF02043E4}" dt="2023-01-20T17:18:37.841" v="54" actId="14100"/>
        <pc:sldMkLst>
          <pc:docMk/>
          <pc:sldMk cId="702634540" sldId="11851"/>
        </pc:sldMkLst>
        <pc:spChg chg="mod ord">
          <ac:chgData name="Alessio Iafrate" userId="568e9a2a-ef4e-44dd-8a1e-e6023ea523d9" providerId="ADAL" clId="{D907A3E5-C9B9-40C6-8EBE-F06EF02043E4}" dt="2023-01-20T17:18:37.841" v="54" actId="14100"/>
          <ac:spMkLst>
            <pc:docMk/>
            <pc:sldMk cId="702634540" sldId="11851"/>
            <ac:spMk id="2" creationId="{00000000-0000-0000-0000-000000000000}"/>
          </ac:spMkLst>
        </pc:spChg>
        <pc:spChg chg="add mod ord">
          <ac:chgData name="Alessio Iafrate" userId="568e9a2a-ef4e-44dd-8a1e-e6023ea523d9" providerId="ADAL" clId="{D907A3E5-C9B9-40C6-8EBE-F06EF02043E4}" dt="2023-01-20T17:18:31.388" v="53" actId="700"/>
          <ac:spMkLst>
            <pc:docMk/>
            <pc:sldMk cId="702634540" sldId="11851"/>
            <ac:spMk id="3" creationId="{CCADDCDF-7DAC-AEF4-8123-FCE960307916}"/>
          </ac:spMkLst>
        </pc:spChg>
      </pc:sldChg>
      <pc:sldChg chg="addSp delSp modSp add mod modClrScheme chgLayout">
        <pc:chgData name="Alessio Iafrate" userId="568e9a2a-ef4e-44dd-8a1e-e6023ea523d9" providerId="ADAL" clId="{D907A3E5-C9B9-40C6-8EBE-F06EF02043E4}" dt="2023-01-25T13:58:58.249" v="577" actId="478"/>
        <pc:sldMkLst>
          <pc:docMk/>
          <pc:sldMk cId="1823058342" sldId="11852"/>
        </pc:sldMkLst>
        <pc:spChg chg="add mod ord">
          <ac:chgData name="Alessio Iafrate" userId="568e9a2a-ef4e-44dd-8a1e-e6023ea523d9" providerId="ADAL" clId="{D907A3E5-C9B9-40C6-8EBE-F06EF02043E4}" dt="2023-01-20T17:37:27.762" v="172" actId="207"/>
          <ac:spMkLst>
            <pc:docMk/>
            <pc:sldMk cId="1823058342" sldId="11852"/>
            <ac:spMk id="2" creationId="{10A17101-FEDE-8C29-1E86-A7B51B14308E}"/>
          </ac:spMkLst>
        </pc:spChg>
        <pc:spChg chg="mod">
          <ac:chgData name="Alessio Iafrate" userId="568e9a2a-ef4e-44dd-8a1e-e6023ea523d9" providerId="ADAL" clId="{D907A3E5-C9B9-40C6-8EBE-F06EF02043E4}" dt="2023-01-25T13:58:53.717" v="576"/>
          <ac:spMkLst>
            <pc:docMk/>
            <pc:sldMk cId="1823058342" sldId="11852"/>
            <ac:spMk id="5" creationId="{5241FF0A-85AC-45F5-F4AB-E524518A40CE}"/>
          </ac:spMkLst>
        </pc:spChg>
        <pc:spChg chg="del mod">
          <ac:chgData name="Alessio Iafrate" userId="568e9a2a-ef4e-44dd-8a1e-e6023ea523d9" providerId="ADAL" clId="{D907A3E5-C9B9-40C6-8EBE-F06EF02043E4}" dt="2023-01-25T13:58:44.571" v="573" actId="478"/>
          <ac:spMkLst>
            <pc:docMk/>
            <pc:sldMk cId="1823058342" sldId="11852"/>
            <ac:spMk id="6" creationId="{C9145BD1-DDC7-B283-6F03-99679555222C}"/>
          </ac:spMkLst>
        </pc:spChg>
        <pc:spChg chg="mod">
          <ac:chgData name="Alessio Iafrate" userId="568e9a2a-ef4e-44dd-8a1e-e6023ea523d9" providerId="ADAL" clId="{D907A3E5-C9B9-40C6-8EBE-F06EF02043E4}" dt="2023-01-20T17:37:27.762" v="172" actId="207"/>
          <ac:spMkLst>
            <pc:docMk/>
            <pc:sldMk cId="1823058342" sldId="11852"/>
            <ac:spMk id="8" creationId="{00000000-0000-0000-0000-000000000000}"/>
          </ac:spMkLst>
        </pc:spChg>
        <pc:spChg chg="mod">
          <ac:chgData name="Alessio Iafrate" userId="568e9a2a-ef4e-44dd-8a1e-e6023ea523d9" providerId="ADAL" clId="{D907A3E5-C9B9-40C6-8EBE-F06EF02043E4}" dt="2023-01-25T13:58:47.391" v="574" actId="6549"/>
          <ac:spMkLst>
            <pc:docMk/>
            <pc:sldMk cId="1823058342" sldId="11852"/>
            <ac:spMk id="9" creationId="{00000000-0000-0000-0000-000000000000}"/>
          </ac:spMkLst>
        </pc:spChg>
        <pc:spChg chg="del mod">
          <ac:chgData name="Alessio Iafrate" userId="568e9a2a-ef4e-44dd-8a1e-e6023ea523d9" providerId="ADAL" clId="{D907A3E5-C9B9-40C6-8EBE-F06EF02043E4}" dt="2023-01-25T13:58:44.571" v="573" actId="478"/>
          <ac:spMkLst>
            <pc:docMk/>
            <pc:sldMk cId="1823058342" sldId="11852"/>
            <ac:spMk id="11" creationId="{00000000-0000-0000-0000-000000000000}"/>
          </ac:spMkLst>
        </pc:spChg>
        <pc:spChg chg="mod">
          <ac:chgData name="Alessio Iafrate" userId="568e9a2a-ef4e-44dd-8a1e-e6023ea523d9" providerId="ADAL" clId="{D907A3E5-C9B9-40C6-8EBE-F06EF02043E4}" dt="2023-01-25T13:58:53.717" v="576"/>
          <ac:spMkLst>
            <pc:docMk/>
            <pc:sldMk cId="1823058342" sldId="11852"/>
            <ac:spMk id="12" creationId="{8A6B9ACA-460C-776A-C6F2-4C6FFAECF458}"/>
          </ac:spMkLst>
        </pc:spChg>
        <pc:spChg chg="add mod">
          <ac:chgData name="Alessio Iafrate" userId="568e9a2a-ef4e-44dd-8a1e-e6023ea523d9" providerId="ADAL" clId="{D907A3E5-C9B9-40C6-8EBE-F06EF02043E4}" dt="2023-01-25T13:58:53.717" v="576"/>
          <ac:spMkLst>
            <pc:docMk/>
            <pc:sldMk cId="1823058342" sldId="11852"/>
            <ac:spMk id="13" creationId="{85015B52-37FC-355D-CD70-04BDD45760FE}"/>
          </ac:spMkLst>
        </pc:spChg>
        <pc:spChg chg="add mod">
          <ac:chgData name="Alessio Iafrate" userId="568e9a2a-ef4e-44dd-8a1e-e6023ea523d9" providerId="ADAL" clId="{D907A3E5-C9B9-40C6-8EBE-F06EF02043E4}" dt="2023-01-25T13:58:53.717" v="576"/>
          <ac:spMkLst>
            <pc:docMk/>
            <pc:sldMk cId="1823058342" sldId="11852"/>
            <ac:spMk id="14" creationId="{D3B3DA41-B9BE-1216-E59F-36DC1A23543F}"/>
          </ac:spMkLst>
        </pc:spChg>
        <pc:spChg chg="add del mod">
          <ac:chgData name="Alessio Iafrate" userId="568e9a2a-ef4e-44dd-8a1e-e6023ea523d9" providerId="ADAL" clId="{D907A3E5-C9B9-40C6-8EBE-F06EF02043E4}" dt="2023-01-25T13:58:58.249" v="577" actId="478"/>
          <ac:spMkLst>
            <pc:docMk/>
            <pc:sldMk cId="1823058342" sldId="11852"/>
            <ac:spMk id="15" creationId="{4953736E-6756-3BE8-3EC1-E89FC70EC2B2}"/>
          </ac:spMkLst>
        </pc:spChg>
        <pc:spChg chg="mod">
          <ac:chgData name="Alessio Iafrate" userId="568e9a2a-ef4e-44dd-8a1e-e6023ea523d9" providerId="ADAL" clId="{D907A3E5-C9B9-40C6-8EBE-F06EF02043E4}" dt="2023-01-20T17:37:27.762" v="172" actId="207"/>
          <ac:spMkLst>
            <pc:docMk/>
            <pc:sldMk cId="1823058342" sldId="11852"/>
            <ac:spMk id="16" creationId="{64CA1AEF-2529-59CB-D40D-5E1DF6E71AA2}"/>
          </ac:spMkLst>
        </pc:spChg>
        <pc:spChg chg="mod">
          <ac:chgData name="Alessio Iafrate" userId="568e9a2a-ef4e-44dd-8a1e-e6023ea523d9" providerId="ADAL" clId="{D907A3E5-C9B9-40C6-8EBE-F06EF02043E4}" dt="2023-01-20T17:37:27.762" v="172" actId="207"/>
          <ac:spMkLst>
            <pc:docMk/>
            <pc:sldMk cId="1823058342" sldId="11852"/>
            <ac:spMk id="17" creationId="{79F5E9E9-F794-9638-C417-C887734EBFBB}"/>
          </ac:spMkLst>
        </pc:spChg>
        <pc:spChg chg="mod">
          <ac:chgData name="Alessio Iafrate" userId="568e9a2a-ef4e-44dd-8a1e-e6023ea523d9" providerId="ADAL" clId="{D907A3E5-C9B9-40C6-8EBE-F06EF02043E4}" dt="2023-01-25T13:58:53.717" v="576"/>
          <ac:spMkLst>
            <pc:docMk/>
            <pc:sldMk cId="1823058342" sldId="11852"/>
            <ac:spMk id="19" creationId="{1A6B7FEF-3032-B0BC-D1F7-4441BD13BE01}"/>
          </ac:spMkLst>
        </pc:spChg>
        <pc:spChg chg="mod">
          <ac:chgData name="Alessio Iafrate" userId="568e9a2a-ef4e-44dd-8a1e-e6023ea523d9" providerId="ADAL" clId="{D907A3E5-C9B9-40C6-8EBE-F06EF02043E4}" dt="2023-01-25T13:58:53.717" v="576"/>
          <ac:spMkLst>
            <pc:docMk/>
            <pc:sldMk cId="1823058342" sldId="11852"/>
            <ac:spMk id="20" creationId="{827DF3FF-BD3B-EEB7-C866-17A930E42453}"/>
          </ac:spMkLst>
        </pc:spChg>
        <pc:spChg chg="mod">
          <ac:chgData name="Alessio Iafrate" userId="568e9a2a-ef4e-44dd-8a1e-e6023ea523d9" providerId="ADAL" clId="{D907A3E5-C9B9-40C6-8EBE-F06EF02043E4}" dt="2023-01-25T13:58:53.717" v="576"/>
          <ac:spMkLst>
            <pc:docMk/>
            <pc:sldMk cId="1823058342" sldId="11852"/>
            <ac:spMk id="22" creationId="{F21671D2-893E-6A6B-2193-BC1596D8DE1E}"/>
          </ac:spMkLst>
        </pc:spChg>
        <pc:spChg chg="mod">
          <ac:chgData name="Alessio Iafrate" userId="568e9a2a-ef4e-44dd-8a1e-e6023ea523d9" providerId="ADAL" clId="{D907A3E5-C9B9-40C6-8EBE-F06EF02043E4}" dt="2023-01-25T13:58:53.717" v="576"/>
          <ac:spMkLst>
            <pc:docMk/>
            <pc:sldMk cId="1823058342" sldId="11852"/>
            <ac:spMk id="23" creationId="{FC1B3438-6745-2BE0-380E-385CC2DA8D5D}"/>
          </ac:spMkLst>
        </pc:spChg>
        <pc:spChg chg="del mod">
          <ac:chgData name="Alessio Iafrate" userId="568e9a2a-ef4e-44dd-8a1e-e6023ea523d9" providerId="ADAL" clId="{D907A3E5-C9B9-40C6-8EBE-F06EF02043E4}" dt="2023-01-25T13:58:53.263" v="575" actId="478"/>
          <ac:spMkLst>
            <pc:docMk/>
            <pc:sldMk cId="1823058342" sldId="11852"/>
            <ac:spMk id="24" creationId="{D34EA754-EF5D-2AA0-2715-3556A4A61C4B}"/>
          </ac:spMkLst>
        </pc:spChg>
        <pc:spChg chg="add del mod">
          <ac:chgData name="Alessio Iafrate" userId="568e9a2a-ef4e-44dd-8a1e-e6023ea523d9" providerId="ADAL" clId="{D907A3E5-C9B9-40C6-8EBE-F06EF02043E4}" dt="2023-01-25T13:58:58.249" v="577" actId="478"/>
          <ac:spMkLst>
            <pc:docMk/>
            <pc:sldMk cId="1823058342" sldId="11852"/>
            <ac:spMk id="25" creationId="{0EF9CA63-34B8-1B31-213D-118BFCEC0024}"/>
          </ac:spMkLst>
        </pc:spChg>
        <pc:spChg chg="mod">
          <ac:chgData name="Alessio Iafrate" userId="568e9a2a-ef4e-44dd-8a1e-e6023ea523d9" providerId="ADAL" clId="{D907A3E5-C9B9-40C6-8EBE-F06EF02043E4}" dt="2023-01-25T13:58:53.717" v="576"/>
          <ac:spMkLst>
            <pc:docMk/>
            <pc:sldMk cId="1823058342" sldId="11852"/>
            <ac:spMk id="27" creationId="{D2CB41F7-6556-283E-5BB9-5F7B34D5AEEA}"/>
          </ac:spMkLst>
        </pc:spChg>
        <pc:spChg chg="mod">
          <ac:chgData name="Alessio Iafrate" userId="568e9a2a-ef4e-44dd-8a1e-e6023ea523d9" providerId="ADAL" clId="{D907A3E5-C9B9-40C6-8EBE-F06EF02043E4}" dt="2023-01-25T13:58:53.717" v="576"/>
          <ac:spMkLst>
            <pc:docMk/>
            <pc:sldMk cId="1823058342" sldId="11852"/>
            <ac:spMk id="28" creationId="{0E09D300-4441-0850-76EC-BB561B5DFC5E}"/>
          </ac:spMkLst>
        </pc:spChg>
        <pc:grpChg chg="add mod">
          <ac:chgData name="Alessio Iafrate" userId="568e9a2a-ef4e-44dd-8a1e-e6023ea523d9" providerId="ADAL" clId="{D907A3E5-C9B9-40C6-8EBE-F06EF02043E4}" dt="2023-01-25T13:58:53.717" v="576"/>
          <ac:grpSpMkLst>
            <pc:docMk/>
            <pc:sldMk cId="1823058342" sldId="11852"/>
            <ac:grpSpMk id="4" creationId="{EBFF98BD-F977-753F-F995-FB66625334BB}"/>
          </ac:grpSpMkLst>
        </pc:grpChg>
        <pc:grpChg chg="del mod">
          <ac:chgData name="Alessio Iafrate" userId="568e9a2a-ef4e-44dd-8a1e-e6023ea523d9" providerId="ADAL" clId="{D907A3E5-C9B9-40C6-8EBE-F06EF02043E4}" dt="2023-01-25T13:58:53.263" v="575" actId="478"/>
          <ac:grpSpMkLst>
            <pc:docMk/>
            <pc:sldMk cId="1823058342" sldId="11852"/>
            <ac:grpSpMk id="7" creationId="{00000000-0000-0000-0000-000000000000}"/>
          </ac:grpSpMkLst>
        </pc:grpChg>
        <pc:grpChg chg="del mod">
          <ac:chgData name="Alessio Iafrate" userId="568e9a2a-ef4e-44dd-8a1e-e6023ea523d9" providerId="ADAL" clId="{D907A3E5-C9B9-40C6-8EBE-F06EF02043E4}" dt="2023-01-25T13:58:53.263" v="575" actId="478"/>
          <ac:grpSpMkLst>
            <pc:docMk/>
            <pc:sldMk cId="1823058342" sldId="11852"/>
            <ac:grpSpMk id="10" creationId="{48779E60-50D5-3F9A-B96A-32484BEE44BD}"/>
          </ac:grpSpMkLst>
        </pc:grpChg>
        <pc:grpChg chg="add mod">
          <ac:chgData name="Alessio Iafrate" userId="568e9a2a-ef4e-44dd-8a1e-e6023ea523d9" providerId="ADAL" clId="{D907A3E5-C9B9-40C6-8EBE-F06EF02043E4}" dt="2023-01-25T13:58:53.717" v="576"/>
          <ac:grpSpMkLst>
            <pc:docMk/>
            <pc:sldMk cId="1823058342" sldId="11852"/>
            <ac:grpSpMk id="18" creationId="{7D2FD663-5167-E3D0-0151-FEA5904F945E}"/>
          </ac:grpSpMkLst>
        </pc:grpChg>
        <pc:grpChg chg="add del mod">
          <ac:chgData name="Alessio Iafrate" userId="568e9a2a-ef4e-44dd-8a1e-e6023ea523d9" providerId="ADAL" clId="{D907A3E5-C9B9-40C6-8EBE-F06EF02043E4}" dt="2023-01-25T13:58:58.249" v="577" actId="478"/>
          <ac:grpSpMkLst>
            <pc:docMk/>
            <pc:sldMk cId="1823058342" sldId="11852"/>
            <ac:grpSpMk id="21" creationId="{AC8E4AC1-C10E-BF2A-D0D4-4F461B0735B0}"/>
          </ac:grpSpMkLst>
        </pc:grpChg>
        <pc:grpChg chg="add del mod">
          <ac:chgData name="Alessio Iafrate" userId="568e9a2a-ef4e-44dd-8a1e-e6023ea523d9" providerId="ADAL" clId="{D907A3E5-C9B9-40C6-8EBE-F06EF02043E4}" dt="2023-01-25T13:58:58.249" v="577" actId="478"/>
          <ac:grpSpMkLst>
            <pc:docMk/>
            <pc:sldMk cId="1823058342" sldId="11852"/>
            <ac:grpSpMk id="26" creationId="{6ACEFD50-0FB7-3132-40CC-F0BBA33F9B05}"/>
          </ac:grpSpMkLst>
        </pc:grpChg>
        <pc:picChg chg="mod ord modCrop">
          <ac:chgData name="Alessio Iafrate" userId="568e9a2a-ef4e-44dd-8a1e-e6023ea523d9" providerId="ADAL" clId="{D907A3E5-C9B9-40C6-8EBE-F06EF02043E4}" dt="2023-01-20T17:19:54.618" v="67" actId="700"/>
          <ac:picMkLst>
            <pc:docMk/>
            <pc:sldMk cId="1823058342" sldId="11852"/>
            <ac:picMk id="3" creationId="{9BC1B992-8036-5D5A-7D62-95A847211808}"/>
          </ac:picMkLst>
        </pc:picChg>
      </pc:sldChg>
      <pc:sldChg chg="addSp delSp modSp add mod modClrScheme chgLayout">
        <pc:chgData name="Alessio Iafrate" userId="568e9a2a-ef4e-44dd-8a1e-e6023ea523d9" providerId="ADAL" clId="{D907A3E5-C9B9-40C6-8EBE-F06EF02043E4}" dt="2023-01-25T13:59:12.288" v="580" actId="478"/>
        <pc:sldMkLst>
          <pc:docMk/>
          <pc:sldMk cId="746262511" sldId="11853"/>
        </pc:sldMkLst>
        <pc:spChg chg="add mod ord">
          <ac:chgData name="Alessio Iafrate" userId="568e9a2a-ef4e-44dd-8a1e-e6023ea523d9" providerId="ADAL" clId="{D907A3E5-C9B9-40C6-8EBE-F06EF02043E4}" dt="2023-01-20T17:52:57.732" v="304" actId="207"/>
          <ac:spMkLst>
            <pc:docMk/>
            <pc:sldMk cId="746262511" sldId="11853"/>
            <ac:spMk id="2" creationId="{A97FF601-F47E-AF02-32BB-A418AEF2279A}"/>
          </ac:spMkLst>
        </pc:spChg>
        <pc:spChg chg="mod">
          <ac:chgData name="Alessio Iafrate" userId="568e9a2a-ef4e-44dd-8a1e-e6023ea523d9" providerId="ADAL" clId="{D907A3E5-C9B9-40C6-8EBE-F06EF02043E4}" dt="2023-01-25T13:59:07.344" v="579"/>
          <ac:spMkLst>
            <pc:docMk/>
            <pc:sldMk cId="746262511" sldId="11853"/>
            <ac:spMk id="5" creationId="{17A2AB5D-7D17-ABC8-04A6-231F3AFDE571}"/>
          </ac:spMkLst>
        </pc:spChg>
        <pc:spChg chg="del mod">
          <ac:chgData name="Alessio Iafrate" userId="568e9a2a-ef4e-44dd-8a1e-e6023ea523d9" providerId="ADAL" clId="{D907A3E5-C9B9-40C6-8EBE-F06EF02043E4}" dt="2023-01-25T13:59:06.475" v="578" actId="478"/>
          <ac:spMkLst>
            <pc:docMk/>
            <pc:sldMk cId="746262511" sldId="11853"/>
            <ac:spMk id="6" creationId="{C9145BD1-DDC7-B283-6F03-99679555222C}"/>
          </ac:spMkLst>
        </pc:spChg>
        <pc:spChg chg="del mod">
          <ac:chgData name="Alessio Iafrate" userId="568e9a2a-ef4e-44dd-8a1e-e6023ea523d9" providerId="ADAL" clId="{D907A3E5-C9B9-40C6-8EBE-F06EF02043E4}" dt="2023-01-25T13:59:06.475" v="578" actId="478"/>
          <ac:spMkLst>
            <pc:docMk/>
            <pc:sldMk cId="746262511" sldId="11853"/>
            <ac:spMk id="11" creationId="{00000000-0000-0000-0000-000000000000}"/>
          </ac:spMkLst>
        </pc:spChg>
        <pc:spChg chg="mod">
          <ac:chgData name="Alessio Iafrate" userId="568e9a2a-ef4e-44dd-8a1e-e6023ea523d9" providerId="ADAL" clId="{D907A3E5-C9B9-40C6-8EBE-F06EF02043E4}" dt="2023-01-25T13:59:07.344" v="579"/>
          <ac:spMkLst>
            <pc:docMk/>
            <pc:sldMk cId="746262511" sldId="11853"/>
            <ac:spMk id="12" creationId="{5E04A476-72A1-4799-BB4D-83BD4CF0AAB0}"/>
          </ac:spMkLst>
        </pc:spChg>
        <pc:spChg chg="add mod">
          <ac:chgData name="Alessio Iafrate" userId="568e9a2a-ef4e-44dd-8a1e-e6023ea523d9" providerId="ADAL" clId="{D907A3E5-C9B9-40C6-8EBE-F06EF02043E4}" dt="2023-01-25T13:59:07.344" v="579"/>
          <ac:spMkLst>
            <pc:docMk/>
            <pc:sldMk cId="746262511" sldId="11853"/>
            <ac:spMk id="13" creationId="{D103A152-5AF8-B9DB-B786-BB6030F0DFCC}"/>
          </ac:spMkLst>
        </pc:spChg>
        <pc:spChg chg="add mod">
          <ac:chgData name="Alessio Iafrate" userId="568e9a2a-ef4e-44dd-8a1e-e6023ea523d9" providerId="ADAL" clId="{D907A3E5-C9B9-40C6-8EBE-F06EF02043E4}" dt="2023-01-25T13:59:07.344" v="579"/>
          <ac:spMkLst>
            <pc:docMk/>
            <pc:sldMk cId="746262511" sldId="11853"/>
            <ac:spMk id="14" creationId="{5F582D03-1C11-3DDE-1BC4-500FD0EEDCC5}"/>
          </ac:spMkLst>
        </pc:spChg>
        <pc:spChg chg="add mod">
          <ac:chgData name="Alessio Iafrate" userId="568e9a2a-ef4e-44dd-8a1e-e6023ea523d9" providerId="ADAL" clId="{D907A3E5-C9B9-40C6-8EBE-F06EF02043E4}" dt="2023-01-25T13:59:07.344" v="579"/>
          <ac:spMkLst>
            <pc:docMk/>
            <pc:sldMk cId="746262511" sldId="11853"/>
            <ac:spMk id="15" creationId="{0322E485-ED61-B6A2-4112-1E7298BF112B}"/>
          </ac:spMkLst>
        </pc:spChg>
        <pc:spChg chg="mod">
          <ac:chgData name="Alessio Iafrate" userId="568e9a2a-ef4e-44dd-8a1e-e6023ea523d9" providerId="ADAL" clId="{D907A3E5-C9B9-40C6-8EBE-F06EF02043E4}" dt="2023-01-25T13:59:07.344" v="579"/>
          <ac:spMkLst>
            <pc:docMk/>
            <pc:sldMk cId="746262511" sldId="11853"/>
            <ac:spMk id="20" creationId="{91708199-20E2-868F-6B76-8C7E36FB4580}"/>
          </ac:spMkLst>
        </pc:spChg>
        <pc:spChg chg="mod">
          <ac:chgData name="Alessio Iafrate" userId="568e9a2a-ef4e-44dd-8a1e-e6023ea523d9" providerId="ADAL" clId="{D907A3E5-C9B9-40C6-8EBE-F06EF02043E4}" dt="2023-01-25T13:59:07.344" v="579"/>
          <ac:spMkLst>
            <pc:docMk/>
            <pc:sldMk cId="746262511" sldId="11853"/>
            <ac:spMk id="21" creationId="{BCD96DE8-DBAD-47EE-3944-CA9146885D22}"/>
          </ac:spMkLst>
        </pc:spChg>
        <pc:spChg chg="mod">
          <ac:chgData name="Alessio Iafrate" userId="568e9a2a-ef4e-44dd-8a1e-e6023ea523d9" providerId="ADAL" clId="{D907A3E5-C9B9-40C6-8EBE-F06EF02043E4}" dt="2023-01-20T17:52:57.732" v="304" actId="207"/>
          <ac:spMkLst>
            <pc:docMk/>
            <pc:sldMk cId="746262511" sldId="11853"/>
            <ac:spMk id="24" creationId="{D34EA754-EF5D-2AA0-2715-3556A4A61C4B}"/>
          </ac:spMkLst>
        </pc:spChg>
        <pc:spChg chg="mod">
          <ac:chgData name="Alessio Iafrate" userId="568e9a2a-ef4e-44dd-8a1e-e6023ea523d9" providerId="ADAL" clId="{D907A3E5-C9B9-40C6-8EBE-F06EF02043E4}" dt="2023-01-25T13:59:07.344" v="579"/>
          <ac:spMkLst>
            <pc:docMk/>
            <pc:sldMk cId="746262511" sldId="11853"/>
            <ac:spMk id="26" creationId="{195C919C-17A9-EC2B-549F-A14434DA6C5A}"/>
          </ac:spMkLst>
        </pc:spChg>
        <pc:spChg chg="mod">
          <ac:chgData name="Alessio Iafrate" userId="568e9a2a-ef4e-44dd-8a1e-e6023ea523d9" providerId="ADAL" clId="{D907A3E5-C9B9-40C6-8EBE-F06EF02043E4}" dt="2023-01-25T13:59:07.344" v="579"/>
          <ac:spMkLst>
            <pc:docMk/>
            <pc:sldMk cId="746262511" sldId="11853"/>
            <ac:spMk id="27" creationId="{D54AF9FF-68F5-73EA-9008-1FDD3661FF01}"/>
          </ac:spMkLst>
        </pc:spChg>
        <pc:spChg chg="del mod">
          <ac:chgData name="Alessio Iafrate" userId="568e9a2a-ef4e-44dd-8a1e-e6023ea523d9" providerId="ADAL" clId="{D907A3E5-C9B9-40C6-8EBE-F06EF02043E4}" dt="2023-01-25T13:59:06.475" v="578" actId="478"/>
          <ac:spMkLst>
            <pc:docMk/>
            <pc:sldMk cId="746262511" sldId="11853"/>
            <ac:spMk id="28" creationId="{B54E9A0B-47D0-D2D6-E054-DE456EECBB4F}"/>
          </ac:spMkLst>
        </pc:spChg>
        <pc:spChg chg="add del mod">
          <ac:chgData name="Alessio Iafrate" userId="568e9a2a-ef4e-44dd-8a1e-e6023ea523d9" providerId="ADAL" clId="{D907A3E5-C9B9-40C6-8EBE-F06EF02043E4}" dt="2023-01-25T13:59:12.288" v="580" actId="478"/>
          <ac:spMkLst>
            <pc:docMk/>
            <pc:sldMk cId="746262511" sldId="11853"/>
            <ac:spMk id="29" creationId="{C44538ED-916C-55FC-938D-EA4FAFF37CC9}"/>
          </ac:spMkLst>
        </pc:spChg>
        <pc:spChg chg="mod">
          <ac:chgData name="Alessio Iafrate" userId="568e9a2a-ef4e-44dd-8a1e-e6023ea523d9" providerId="ADAL" clId="{D907A3E5-C9B9-40C6-8EBE-F06EF02043E4}" dt="2023-01-25T13:59:07.344" v="579"/>
          <ac:spMkLst>
            <pc:docMk/>
            <pc:sldMk cId="746262511" sldId="11853"/>
            <ac:spMk id="31" creationId="{AE00BC54-7370-56AC-CAC2-5152B007ADF3}"/>
          </ac:spMkLst>
        </pc:spChg>
        <pc:spChg chg="mod">
          <ac:chgData name="Alessio Iafrate" userId="568e9a2a-ef4e-44dd-8a1e-e6023ea523d9" providerId="ADAL" clId="{D907A3E5-C9B9-40C6-8EBE-F06EF02043E4}" dt="2023-01-25T13:59:07.344" v="579"/>
          <ac:spMkLst>
            <pc:docMk/>
            <pc:sldMk cId="746262511" sldId="11853"/>
            <ac:spMk id="32" creationId="{9AAD2A31-CE6D-ABA2-0AE9-B659DBE39E39}"/>
          </ac:spMkLst>
        </pc:spChg>
        <pc:grpChg chg="add mod">
          <ac:chgData name="Alessio Iafrate" userId="568e9a2a-ef4e-44dd-8a1e-e6023ea523d9" providerId="ADAL" clId="{D907A3E5-C9B9-40C6-8EBE-F06EF02043E4}" dt="2023-01-25T13:59:07.344" v="579"/>
          <ac:grpSpMkLst>
            <pc:docMk/>
            <pc:sldMk cId="746262511" sldId="11853"/>
            <ac:grpSpMk id="4" creationId="{C94E069C-2684-F09F-62E9-31ABD89AF243}"/>
          </ac:grpSpMkLst>
        </pc:grpChg>
        <pc:grpChg chg="del mod">
          <ac:chgData name="Alessio Iafrate" userId="568e9a2a-ef4e-44dd-8a1e-e6023ea523d9" providerId="ADAL" clId="{D907A3E5-C9B9-40C6-8EBE-F06EF02043E4}" dt="2023-01-25T13:59:06.475" v="578" actId="478"/>
          <ac:grpSpMkLst>
            <pc:docMk/>
            <pc:sldMk cId="746262511" sldId="11853"/>
            <ac:grpSpMk id="7" creationId="{00000000-0000-0000-0000-000000000000}"/>
          </ac:grpSpMkLst>
        </pc:grpChg>
        <pc:grpChg chg="del mod">
          <ac:chgData name="Alessio Iafrate" userId="568e9a2a-ef4e-44dd-8a1e-e6023ea523d9" providerId="ADAL" clId="{D907A3E5-C9B9-40C6-8EBE-F06EF02043E4}" dt="2023-01-25T13:59:06.475" v="578" actId="478"/>
          <ac:grpSpMkLst>
            <pc:docMk/>
            <pc:sldMk cId="746262511" sldId="11853"/>
            <ac:grpSpMk id="10" creationId="{48779E60-50D5-3F9A-B96A-32484BEE44BD}"/>
          </ac:grpSpMkLst>
        </pc:grpChg>
        <pc:grpChg chg="del mod">
          <ac:chgData name="Alessio Iafrate" userId="568e9a2a-ef4e-44dd-8a1e-e6023ea523d9" providerId="ADAL" clId="{D907A3E5-C9B9-40C6-8EBE-F06EF02043E4}" dt="2023-01-25T13:59:06.475" v="578" actId="478"/>
          <ac:grpSpMkLst>
            <pc:docMk/>
            <pc:sldMk cId="746262511" sldId="11853"/>
            <ac:grpSpMk id="18" creationId="{3C2B1881-A5A0-6C42-E8FF-C356B3C91175}"/>
          </ac:grpSpMkLst>
        </pc:grpChg>
        <pc:grpChg chg="add mod">
          <ac:chgData name="Alessio Iafrate" userId="568e9a2a-ef4e-44dd-8a1e-e6023ea523d9" providerId="ADAL" clId="{D907A3E5-C9B9-40C6-8EBE-F06EF02043E4}" dt="2023-01-25T13:59:07.344" v="579"/>
          <ac:grpSpMkLst>
            <pc:docMk/>
            <pc:sldMk cId="746262511" sldId="11853"/>
            <ac:grpSpMk id="19" creationId="{C07423B2-87E8-6593-28AA-3E2F35F89E53}"/>
          </ac:grpSpMkLst>
        </pc:grpChg>
        <pc:grpChg chg="add mod">
          <ac:chgData name="Alessio Iafrate" userId="568e9a2a-ef4e-44dd-8a1e-e6023ea523d9" providerId="ADAL" clId="{D907A3E5-C9B9-40C6-8EBE-F06EF02043E4}" dt="2023-01-25T13:59:07.344" v="579"/>
          <ac:grpSpMkLst>
            <pc:docMk/>
            <pc:sldMk cId="746262511" sldId="11853"/>
            <ac:grpSpMk id="25" creationId="{964AD671-0F3E-872F-388D-EEDC6DC996D5}"/>
          </ac:grpSpMkLst>
        </pc:grpChg>
        <pc:grpChg chg="add del mod">
          <ac:chgData name="Alessio Iafrate" userId="568e9a2a-ef4e-44dd-8a1e-e6023ea523d9" providerId="ADAL" clId="{D907A3E5-C9B9-40C6-8EBE-F06EF02043E4}" dt="2023-01-25T13:59:12.288" v="580" actId="478"/>
          <ac:grpSpMkLst>
            <pc:docMk/>
            <pc:sldMk cId="746262511" sldId="11853"/>
            <ac:grpSpMk id="30" creationId="{65874EDA-DAE8-ADD9-576D-98C3C88989E4}"/>
          </ac:grpSpMkLst>
        </pc:grpChg>
        <pc:picChg chg="mod ord modCrop">
          <ac:chgData name="Alessio Iafrate" userId="568e9a2a-ef4e-44dd-8a1e-e6023ea523d9" providerId="ADAL" clId="{D907A3E5-C9B9-40C6-8EBE-F06EF02043E4}" dt="2023-01-20T17:52:57.732" v="304" actId="207"/>
          <ac:picMkLst>
            <pc:docMk/>
            <pc:sldMk cId="746262511" sldId="11853"/>
            <ac:picMk id="3" creationId="{83DE00B4-3000-4E95-7088-6418A60F8FB0}"/>
          </ac:picMkLst>
        </pc:picChg>
      </pc:sldChg>
      <pc:sldChg chg="addSp modSp add mod modClrScheme chgLayout">
        <pc:chgData name="Alessio Iafrate" userId="568e9a2a-ef4e-44dd-8a1e-e6023ea523d9" providerId="ADAL" clId="{D907A3E5-C9B9-40C6-8EBE-F06EF02043E4}" dt="2023-01-25T13:58:26.932" v="569" actId="1036"/>
        <pc:sldMkLst>
          <pc:docMk/>
          <pc:sldMk cId="2455738792" sldId="11854"/>
        </pc:sldMkLst>
        <pc:spChg chg="add mod ord">
          <ac:chgData name="Alessio Iafrate" userId="568e9a2a-ef4e-44dd-8a1e-e6023ea523d9" providerId="ADAL" clId="{D907A3E5-C9B9-40C6-8EBE-F06EF02043E4}" dt="2023-01-20T17:34:27.293" v="161" actId="207"/>
          <ac:spMkLst>
            <pc:docMk/>
            <pc:sldMk cId="2455738792" sldId="11854"/>
            <ac:spMk id="2" creationId="{01E75BA2-C3D6-6815-71FD-BE7E6C7DFF1B}"/>
          </ac:spMkLst>
        </pc:spChg>
        <pc:spChg chg="mod">
          <ac:chgData name="Alessio Iafrate" userId="568e9a2a-ef4e-44dd-8a1e-e6023ea523d9" providerId="ADAL" clId="{D907A3E5-C9B9-40C6-8EBE-F06EF02043E4}" dt="2023-01-25T13:58:26.932" v="569" actId="1036"/>
          <ac:spMkLst>
            <pc:docMk/>
            <pc:sldMk cId="2455738792" sldId="11854"/>
            <ac:spMk id="6" creationId="{C9145BD1-DDC7-B283-6F03-99679555222C}"/>
          </ac:spMkLst>
        </pc:spChg>
        <pc:spChg chg="mod">
          <ac:chgData name="Alessio Iafrate" userId="568e9a2a-ef4e-44dd-8a1e-e6023ea523d9" providerId="ADAL" clId="{D907A3E5-C9B9-40C6-8EBE-F06EF02043E4}" dt="2023-01-20T17:34:27.293" v="161" actId="207"/>
          <ac:spMkLst>
            <pc:docMk/>
            <pc:sldMk cId="2455738792" sldId="11854"/>
            <ac:spMk id="8" creationId="{00000000-0000-0000-0000-000000000000}"/>
          </ac:spMkLst>
        </pc:spChg>
        <pc:spChg chg="mod">
          <ac:chgData name="Alessio Iafrate" userId="568e9a2a-ef4e-44dd-8a1e-e6023ea523d9" providerId="ADAL" clId="{D907A3E5-C9B9-40C6-8EBE-F06EF02043E4}" dt="2023-01-20T17:34:27.293" v="161" actId="207"/>
          <ac:spMkLst>
            <pc:docMk/>
            <pc:sldMk cId="2455738792" sldId="11854"/>
            <ac:spMk id="9" creationId="{00000000-0000-0000-0000-000000000000}"/>
          </ac:spMkLst>
        </pc:spChg>
        <pc:spChg chg="mod">
          <ac:chgData name="Alessio Iafrate" userId="568e9a2a-ef4e-44dd-8a1e-e6023ea523d9" providerId="ADAL" clId="{D907A3E5-C9B9-40C6-8EBE-F06EF02043E4}" dt="2023-01-25T13:58:26.932" v="569" actId="1036"/>
          <ac:spMkLst>
            <pc:docMk/>
            <pc:sldMk cId="2455738792" sldId="11854"/>
            <ac:spMk id="11" creationId="{00000000-0000-0000-0000-000000000000}"/>
          </ac:spMkLst>
        </pc:spChg>
        <pc:spChg chg="mod">
          <ac:chgData name="Alessio Iafrate" userId="568e9a2a-ef4e-44dd-8a1e-e6023ea523d9" providerId="ADAL" clId="{D907A3E5-C9B9-40C6-8EBE-F06EF02043E4}" dt="2023-01-25T13:58:26.932" v="569" actId="1036"/>
          <ac:spMkLst>
            <pc:docMk/>
            <pc:sldMk cId="2455738792" sldId="11854"/>
            <ac:spMk id="15" creationId="{06152CC7-824F-6828-772D-640704855E82}"/>
          </ac:spMkLst>
        </pc:spChg>
        <pc:spChg chg="mod">
          <ac:chgData name="Alessio Iafrate" userId="568e9a2a-ef4e-44dd-8a1e-e6023ea523d9" providerId="ADAL" clId="{D907A3E5-C9B9-40C6-8EBE-F06EF02043E4}" dt="2023-01-20T17:34:27.293" v="161" actId="207"/>
          <ac:spMkLst>
            <pc:docMk/>
            <pc:sldMk cId="2455738792" sldId="11854"/>
            <ac:spMk id="16" creationId="{64CA1AEF-2529-59CB-D40D-5E1DF6E71AA2}"/>
          </ac:spMkLst>
        </pc:spChg>
        <pc:spChg chg="mod">
          <ac:chgData name="Alessio Iafrate" userId="568e9a2a-ef4e-44dd-8a1e-e6023ea523d9" providerId="ADAL" clId="{D907A3E5-C9B9-40C6-8EBE-F06EF02043E4}" dt="2023-01-20T17:34:27.293" v="161" actId="207"/>
          <ac:spMkLst>
            <pc:docMk/>
            <pc:sldMk cId="2455738792" sldId="11854"/>
            <ac:spMk id="17" creationId="{79F5E9E9-F794-9638-C417-C887734EBFBB}"/>
          </ac:spMkLst>
        </pc:spChg>
        <pc:spChg chg="mod">
          <ac:chgData name="Alessio Iafrate" userId="568e9a2a-ef4e-44dd-8a1e-e6023ea523d9" providerId="ADAL" clId="{D907A3E5-C9B9-40C6-8EBE-F06EF02043E4}" dt="2023-01-20T17:34:27.293" v="161" actId="207"/>
          <ac:spMkLst>
            <pc:docMk/>
            <pc:sldMk cId="2455738792" sldId="11854"/>
            <ac:spMk id="20" creationId="{D54F0984-6A12-25D2-0099-D0FCBCFEA876}"/>
          </ac:spMkLst>
        </pc:spChg>
        <pc:spChg chg="mod">
          <ac:chgData name="Alessio Iafrate" userId="568e9a2a-ef4e-44dd-8a1e-e6023ea523d9" providerId="ADAL" clId="{D907A3E5-C9B9-40C6-8EBE-F06EF02043E4}" dt="2023-01-20T17:34:27.293" v="161" actId="207"/>
          <ac:spMkLst>
            <pc:docMk/>
            <pc:sldMk cId="2455738792" sldId="11854"/>
            <ac:spMk id="21" creationId="{9DF59FBA-AFE9-B9E5-9880-D9D633A5280A}"/>
          </ac:spMkLst>
        </pc:spChg>
        <pc:spChg chg="mod">
          <ac:chgData name="Alessio Iafrate" userId="568e9a2a-ef4e-44dd-8a1e-e6023ea523d9" providerId="ADAL" clId="{D907A3E5-C9B9-40C6-8EBE-F06EF02043E4}" dt="2023-01-20T17:34:27.293" v="161" actId="207"/>
          <ac:spMkLst>
            <pc:docMk/>
            <pc:sldMk cId="2455738792" sldId="11854"/>
            <ac:spMk id="22" creationId="{CAEEA012-C993-E5EC-A391-9D911AFA88F8}"/>
          </ac:spMkLst>
        </pc:spChg>
        <pc:spChg chg="mod">
          <ac:chgData name="Alessio Iafrate" userId="568e9a2a-ef4e-44dd-8a1e-e6023ea523d9" providerId="ADAL" clId="{D907A3E5-C9B9-40C6-8EBE-F06EF02043E4}" dt="2023-01-20T17:34:27.293" v="161" actId="207"/>
          <ac:spMkLst>
            <pc:docMk/>
            <pc:sldMk cId="2455738792" sldId="11854"/>
            <ac:spMk id="23" creationId="{BDE94EB3-D5FF-E5DF-E3D1-E1DABB308EE1}"/>
          </ac:spMkLst>
        </pc:spChg>
        <pc:spChg chg="mod">
          <ac:chgData name="Alessio Iafrate" userId="568e9a2a-ef4e-44dd-8a1e-e6023ea523d9" providerId="ADAL" clId="{D907A3E5-C9B9-40C6-8EBE-F06EF02043E4}" dt="2023-01-20T17:34:27.293" v="161" actId="207"/>
          <ac:spMkLst>
            <pc:docMk/>
            <pc:sldMk cId="2455738792" sldId="11854"/>
            <ac:spMk id="24" creationId="{D34EA754-EF5D-2AA0-2715-3556A4A61C4B}"/>
          </ac:spMkLst>
        </pc:spChg>
        <pc:spChg chg="mod">
          <ac:chgData name="Alessio Iafrate" userId="568e9a2a-ef4e-44dd-8a1e-e6023ea523d9" providerId="ADAL" clId="{D907A3E5-C9B9-40C6-8EBE-F06EF02043E4}" dt="2023-01-25T13:58:26.932" v="569" actId="1036"/>
          <ac:spMkLst>
            <pc:docMk/>
            <pc:sldMk cId="2455738792" sldId="11854"/>
            <ac:spMk id="28" creationId="{B54E9A0B-47D0-D2D6-E054-DE456EECBB4F}"/>
          </ac:spMkLst>
        </pc:spChg>
        <pc:grpChg chg="mod">
          <ac:chgData name="Alessio Iafrate" userId="568e9a2a-ef4e-44dd-8a1e-e6023ea523d9" providerId="ADAL" clId="{D907A3E5-C9B9-40C6-8EBE-F06EF02043E4}" dt="2023-01-25T13:58:26.932" v="569" actId="1036"/>
          <ac:grpSpMkLst>
            <pc:docMk/>
            <pc:sldMk cId="2455738792" sldId="11854"/>
            <ac:grpSpMk id="7" creationId="{00000000-0000-0000-0000-000000000000}"/>
          </ac:grpSpMkLst>
        </pc:grpChg>
        <pc:grpChg chg="mod">
          <ac:chgData name="Alessio Iafrate" userId="568e9a2a-ef4e-44dd-8a1e-e6023ea523d9" providerId="ADAL" clId="{D907A3E5-C9B9-40C6-8EBE-F06EF02043E4}" dt="2023-01-25T13:58:26.932" v="569" actId="1036"/>
          <ac:grpSpMkLst>
            <pc:docMk/>
            <pc:sldMk cId="2455738792" sldId="11854"/>
            <ac:grpSpMk id="10" creationId="{48779E60-50D5-3F9A-B96A-32484BEE44BD}"/>
          </ac:grpSpMkLst>
        </pc:grpChg>
        <pc:grpChg chg="mod">
          <ac:chgData name="Alessio Iafrate" userId="568e9a2a-ef4e-44dd-8a1e-e6023ea523d9" providerId="ADAL" clId="{D907A3E5-C9B9-40C6-8EBE-F06EF02043E4}" dt="2023-01-25T13:58:26.932" v="569" actId="1036"/>
          <ac:grpSpMkLst>
            <pc:docMk/>
            <pc:sldMk cId="2455738792" sldId="11854"/>
            <ac:grpSpMk id="18" creationId="{3C2B1881-A5A0-6C42-E8FF-C356B3C91175}"/>
          </ac:grpSpMkLst>
        </pc:grpChg>
        <pc:grpChg chg="mod">
          <ac:chgData name="Alessio Iafrate" userId="568e9a2a-ef4e-44dd-8a1e-e6023ea523d9" providerId="ADAL" clId="{D907A3E5-C9B9-40C6-8EBE-F06EF02043E4}" dt="2023-01-25T13:58:26.932" v="569" actId="1036"/>
          <ac:grpSpMkLst>
            <pc:docMk/>
            <pc:sldMk cId="2455738792" sldId="11854"/>
            <ac:grpSpMk id="19" creationId="{A7918A55-3C5C-6957-D34B-560451225BBB}"/>
          </ac:grpSpMkLst>
        </pc:grpChg>
        <pc:picChg chg="mod ord modCrop">
          <ac:chgData name="Alessio Iafrate" userId="568e9a2a-ef4e-44dd-8a1e-e6023ea523d9" providerId="ADAL" clId="{D907A3E5-C9B9-40C6-8EBE-F06EF02043E4}" dt="2023-01-20T17:19:54.618" v="67" actId="700"/>
          <ac:picMkLst>
            <pc:docMk/>
            <pc:sldMk cId="2455738792" sldId="11854"/>
            <ac:picMk id="3" creationId="{E283CC65-0691-F84F-CF60-E61B3459D2D6}"/>
          </ac:picMkLst>
        </pc:picChg>
      </pc:sldChg>
      <pc:sldChg chg="addSp modSp add mod modClrScheme chgLayout">
        <pc:chgData name="Alessio Iafrate" userId="568e9a2a-ef4e-44dd-8a1e-e6023ea523d9" providerId="ADAL" clId="{D907A3E5-C9B9-40C6-8EBE-F06EF02043E4}" dt="2023-01-20T17:28:41.733" v="153" actId="207"/>
        <pc:sldMkLst>
          <pc:docMk/>
          <pc:sldMk cId="2474554787" sldId="11855"/>
        </pc:sldMkLst>
        <pc:spChg chg="add mod ord">
          <ac:chgData name="Alessio Iafrate" userId="568e9a2a-ef4e-44dd-8a1e-e6023ea523d9" providerId="ADAL" clId="{D907A3E5-C9B9-40C6-8EBE-F06EF02043E4}" dt="2023-01-20T17:28:41.733" v="153" actId="207"/>
          <ac:spMkLst>
            <pc:docMk/>
            <pc:sldMk cId="2474554787" sldId="11855"/>
            <ac:spMk id="4" creationId="{71669A72-5990-B5D3-7AF4-4E29C25E9DDE}"/>
          </ac:spMkLst>
        </pc:spChg>
        <pc:spChg chg="mod">
          <ac:chgData name="Alessio Iafrate" userId="568e9a2a-ef4e-44dd-8a1e-e6023ea523d9" providerId="ADAL" clId="{D907A3E5-C9B9-40C6-8EBE-F06EF02043E4}" dt="2023-01-20T17:28:41.733" v="153" actId="207"/>
          <ac:spMkLst>
            <pc:docMk/>
            <pc:sldMk cId="2474554787" sldId="11855"/>
            <ac:spMk id="11" creationId="{00000000-0000-0000-0000-000000000000}"/>
          </ac:spMkLst>
        </pc:spChg>
        <pc:spChg chg="mod">
          <ac:chgData name="Alessio Iafrate" userId="568e9a2a-ef4e-44dd-8a1e-e6023ea523d9" providerId="ADAL" clId="{D907A3E5-C9B9-40C6-8EBE-F06EF02043E4}" dt="2023-01-20T17:28:41.733" v="153" actId="207"/>
          <ac:spMkLst>
            <pc:docMk/>
            <pc:sldMk cId="2474554787" sldId="11855"/>
            <ac:spMk id="22" creationId="{CAEEA012-C993-E5EC-A391-9D911AFA88F8}"/>
          </ac:spMkLst>
        </pc:spChg>
        <pc:spChg chg="mod">
          <ac:chgData name="Alessio Iafrate" userId="568e9a2a-ef4e-44dd-8a1e-e6023ea523d9" providerId="ADAL" clId="{D907A3E5-C9B9-40C6-8EBE-F06EF02043E4}" dt="2023-01-20T17:28:41.733" v="153" actId="207"/>
          <ac:spMkLst>
            <pc:docMk/>
            <pc:sldMk cId="2474554787" sldId="11855"/>
            <ac:spMk id="24" creationId="{D34EA754-EF5D-2AA0-2715-3556A4A61C4B}"/>
          </ac:spMkLst>
        </pc:spChg>
        <pc:grpChg chg="mod">
          <ac:chgData name="Alessio Iafrate" userId="568e9a2a-ef4e-44dd-8a1e-e6023ea523d9" providerId="ADAL" clId="{D907A3E5-C9B9-40C6-8EBE-F06EF02043E4}" dt="2023-01-20T17:28:41.733" v="153" actId="207"/>
          <ac:grpSpMkLst>
            <pc:docMk/>
            <pc:sldMk cId="2474554787" sldId="11855"/>
            <ac:grpSpMk id="7" creationId="{00000000-0000-0000-0000-000000000000}"/>
          </ac:grpSpMkLst>
        </pc:grpChg>
        <pc:grpChg chg="mod">
          <ac:chgData name="Alessio Iafrate" userId="568e9a2a-ef4e-44dd-8a1e-e6023ea523d9" providerId="ADAL" clId="{D907A3E5-C9B9-40C6-8EBE-F06EF02043E4}" dt="2023-01-20T17:28:41.733" v="153" actId="207"/>
          <ac:grpSpMkLst>
            <pc:docMk/>
            <pc:sldMk cId="2474554787" sldId="11855"/>
            <ac:grpSpMk id="10" creationId="{48779E60-50D5-3F9A-B96A-32484BEE44BD}"/>
          </ac:grpSpMkLst>
        </pc:grpChg>
        <pc:picChg chg="mod">
          <ac:chgData name="Alessio Iafrate" userId="568e9a2a-ef4e-44dd-8a1e-e6023ea523d9" providerId="ADAL" clId="{D907A3E5-C9B9-40C6-8EBE-F06EF02043E4}" dt="2023-01-20T17:28:41.733" v="153" actId="207"/>
          <ac:picMkLst>
            <pc:docMk/>
            <pc:sldMk cId="2474554787" sldId="11855"/>
            <ac:picMk id="2" creationId="{BE2A9037-AE28-2C78-A360-CB274ABC1646}"/>
          </ac:picMkLst>
        </pc:picChg>
        <pc:picChg chg="mod ord modCrop">
          <ac:chgData name="Alessio Iafrate" userId="568e9a2a-ef4e-44dd-8a1e-e6023ea523d9" providerId="ADAL" clId="{D907A3E5-C9B9-40C6-8EBE-F06EF02043E4}" dt="2023-01-20T17:28:41.733" v="153" actId="207"/>
          <ac:picMkLst>
            <pc:docMk/>
            <pc:sldMk cId="2474554787" sldId="11855"/>
            <ac:picMk id="3" creationId="{83DE00B4-3000-4E95-7088-6418A60F8FB0}"/>
          </ac:picMkLst>
        </pc:picChg>
      </pc:sldChg>
      <pc:sldChg chg="addSp delSp modSp add mod modClrScheme chgLayout">
        <pc:chgData name="Alessio Iafrate" userId="568e9a2a-ef4e-44dd-8a1e-e6023ea523d9" providerId="ADAL" clId="{D907A3E5-C9B9-40C6-8EBE-F06EF02043E4}" dt="2023-01-20T17:28:24.607" v="142" actId="20577"/>
        <pc:sldMkLst>
          <pc:docMk/>
          <pc:sldMk cId="2898375489" sldId="11856"/>
        </pc:sldMkLst>
        <pc:spChg chg="del mod ord">
          <ac:chgData name="Alessio Iafrate" userId="568e9a2a-ef4e-44dd-8a1e-e6023ea523d9" providerId="ADAL" clId="{D907A3E5-C9B9-40C6-8EBE-F06EF02043E4}" dt="2023-01-20T17:20:04.505" v="68" actId="700"/>
          <ac:spMkLst>
            <pc:docMk/>
            <pc:sldMk cId="2898375489" sldId="11856"/>
            <ac:spMk id="2" creationId="{4377A75B-CF20-BB10-8DC1-C725D68C5CD2}"/>
          </ac:spMkLst>
        </pc:spChg>
        <pc:spChg chg="add mod ord">
          <ac:chgData name="Alessio Iafrate" userId="568e9a2a-ef4e-44dd-8a1e-e6023ea523d9" providerId="ADAL" clId="{D907A3E5-C9B9-40C6-8EBE-F06EF02043E4}" dt="2023-01-20T17:28:24.607" v="142" actId="20577"/>
          <ac:spMkLst>
            <pc:docMk/>
            <pc:sldMk cId="2898375489" sldId="11856"/>
            <ac:spMk id="3" creationId="{080E0923-1E33-67B5-E650-8E80C4ECF120}"/>
          </ac:spMkLst>
        </pc:spChg>
        <pc:spChg chg="mod">
          <ac:chgData name="Alessio Iafrate" userId="568e9a2a-ef4e-44dd-8a1e-e6023ea523d9" providerId="ADAL" clId="{D907A3E5-C9B9-40C6-8EBE-F06EF02043E4}" dt="2023-01-20T17:28:18.612" v="136" actId="207"/>
          <ac:spMkLst>
            <pc:docMk/>
            <pc:sldMk cId="2898375489" sldId="11856"/>
            <ac:spMk id="6" creationId="{C9145BD1-DDC7-B283-6F03-99679555222C}"/>
          </ac:spMkLst>
        </pc:spChg>
        <pc:spChg chg="mod">
          <ac:chgData name="Alessio Iafrate" userId="568e9a2a-ef4e-44dd-8a1e-e6023ea523d9" providerId="ADAL" clId="{D907A3E5-C9B9-40C6-8EBE-F06EF02043E4}" dt="2023-01-20T17:28:18.612" v="136" actId="207"/>
          <ac:spMkLst>
            <pc:docMk/>
            <pc:sldMk cId="2898375489" sldId="11856"/>
            <ac:spMk id="8" creationId="{00000000-0000-0000-0000-000000000000}"/>
          </ac:spMkLst>
        </pc:spChg>
        <pc:spChg chg="mod">
          <ac:chgData name="Alessio Iafrate" userId="568e9a2a-ef4e-44dd-8a1e-e6023ea523d9" providerId="ADAL" clId="{D907A3E5-C9B9-40C6-8EBE-F06EF02043E4}" dt="2023-01-20T17:28:18.612" v="136" actId="207"/>
          <ac:spMkLst>
            <pc:docMk/>
            <pc:sldMk cId="2898375489" sldId="11856"/>
            <ac:spMk id="9" creationId="{00000000-0000-0000-0000-000000000000}"/>
          </ac:spMkLst>
        </pc:spChg>
        <pc:spChg chg="mod">
          <ac:chgData name="Alessio Iafrate" userId="568e9a2a-ef4e-44dd-8a1e-e6023ea523d9" providerId="ADAL" clId="{D907A3E5-C9B9-40C6-8EBE-F06EF02043E4}" dt="2023-01-20T17:28:18.612" v="136" actId="207"/>
          <ac:spMkLst>
            <pc:docMk/>
            <pc:sldMk cId="2898375489" sldId="11856"/>
            <ac:spMk id="11" creationId="{00000000-0000-0000-0000-000000000000}"/>
          </ac:spMkLst>
        </pc:spChg>
        <pc:spChg chg="add mod ord">
          <ac:chgData name="Alessio Iafrate" userId="568e9a2a-ef4e-44dd-8a1e-e6023ea523d9" providerId="ADAL" clId="{D907A3E5-C9B9-40C6-8EBE-F06EF02043E4}" dt="2023-01-20T17:20:04.505" v="68" actId="700"/>
          <ac:spMkLst>
            <pc:docMk/>
            <pc:sldMk cId="2898375489" sldId="11856"/>
            <ac:spMk id="12" creationId="{911B47AC-EA5E-96C0-9C0E-3AC1B514841E}"/>
          </ac:spMkLst>
        </pc:spChg>
        <pc:spChg chg="mod">
          <ac:chgData name="Alessio Iafrate" userId="568e9a2a-ef4e-44dd-8a1e-e6023ea523d9" providerId="ADAL" clId="{D907A3E5-C9B9-40C6-8EBE-F06EF02043E4}" dt="2023-01-20T17:28:18.612" v="136" actId="207"/>
          <ac:spMkLst>
            <pc:docMk/>
            <pc:sldMk cId="2898375489" sldId="11856"/>
            <ac:spMk id="16" creationId="{64CA1AEF-2529-59CB-D40D-5E1DF6E71AA2}"/>
          </ac:spMkLst>
        </pc:spChg>
        <pc:spChg chg="mod">
          <ac:chgData name="Alessio Iafrate" userId="568e9a2a-ef4e-44dd-8a1e-e6023ea523d9" providerId="ADAL" clId="{D907A3E5-C9B9-40C6-8EBE-F06EF02043E4}" dt="2023-01-20T17:28:18.612" v="136" actId="207"/>
          <ac:spMkLst>
            <pc:docMk/>
            <pc:sldMk cId="2898375489" sldId="11856"/>
            <ac:spMk id="17" creationId="{79F5E9E9-F794-9638-C417-C887734EBFBB}"/>
          </ac:spMkLst>
        </pc:spChg>
        <pc:spChg chg="mod">
          <ac:chgData name="Alessio Iafrate" userId="568e9a2a-ef4e-44dd-8a1e-e6023ea523d9" providerId="ADAL" clId="{D907A3E5-C9B9-40C6-8EBE-F06EF02043E4}" dt="2023-01-20T17:28:18.612" v="136" actId="207"/>
          <ac:spMkLst>
            <pc:docMk/>
            <pc:sldMk cId="2898375489" sldId="11856"/>
            <ac:spMk id="22" creationId="{CAEEA012-C993-E5EC-A391-9D911AFA88F8}"/>
          </ac:spMkLst>
        </pc:spChg>
        <pc:spChg chg="mod">
          <ac:chgData name="Alessio Iafrate" userId="568e9a2a-ef4e-44dd-8a1e-e6023ea523d9" providerId="ADAL" clId="{D907A3E5-C9B9-40C6-8EBE-F06EF02043E4}" dt="2023-01-20T17:28:20.661" v="138" actId="27636"/>
          <ac:spMkLst>
            <pc:docMk/>
            <pc:sldMk cId="2898375489" sldId="11856"/>
            <ac:spMk id="24" creationId="{D34EA754-EF5D-2AA0-2715-3556A4A61C4B}"/>
          </ac:spMkLst>
        </pc:spChg>
        <pc:graphicFrameChg chg="mod">
          <ac:chgData name="Alessio Iafrate" userId="568e9a2a-ef4e-44dd-8a1e-e6023ea523d9" providerId="ADAL" clId="{D907A3E5-C9B9-40C6-8EBE-F06EF02043E4}" dt="2023-01-20T17:20:21.917" v="70" actId="1076"/>
          <ac:graphicFrameMkLst>
            <pc:docMk/>
            <pc:sldMk cId="2898375489" sldId="11856"/>
            <ac:graphicFrameMk id="5" creationId="{D85D1BD9-A3FF-56BB-4A0A-DFB70779152C}"/>
          </ac:graphicFrameMkLst>
        </pc:graphicFrameChg>
        <pc:picChg chg="mod">
          <ac:chgData name="Alessio Iafrate" userId="568e9a2a-ef4e-44dd-8a1e-e6023ea523d9" providerId="ADAL" clId="{D907A3E5-C9B9-40C6-8EBE-F06EF02043E4}" dt="2023-01-20T17:20:19.615" v="69" actId="1076"/>
          <ac:picMkLst>
            <pc:docMk/>
            <pc:sldMk cId="2898375489" sldId="11856"/>
            <ac:picMk id="4" creationId="{FABC705C-57D8-3CF7-BB66-4F8F7B6D34D1}"/>
          </ac:picMkLst>
        </pc:picChg>
      </pc:sldChg>
      <pc:sldChg chg="addSp modSp add mod modClrScheme chgLayout">
        <pc:chgData name="Alessio Iafrate" userId="568e9a2a-ef4e-44dd-8a1e-e6023ea523d9" providerId="ADAL" clId="{D907A3E5-C9B9-40C6-8EBE-F06EF02043E4}" dt="2023-01-20T17:28:13.386" v="135" actId="20577"/>
        <pc:sldMkLst>
          <pc:docMk/>
          <pc:sldMk cId="416423653" sldId="11857"/>
        </pc:sldMkLst>
        <pc:spChg chg="add mod ord">
          <ac:chgData name="Alessio Iafrate" userId="568e9a2a-ef4e-44dd-8a1e-e6023ea523d9" providerId="ADAL" clId="{D907A3E5-C9B9-40C6-8EBE-F06EF02043E4}" dt="2023-01-20T17:28:13.386" v="135" actId="20577"/>
          <ac:spMkLst>
            <pc:docMk/>
            <pc:sldMk cId="416423653" sldId="11857"/>
            <ac:spMk id="2" creationId="{E140B6A6-55BA-5C95-1047-B11E784F118F}"/>
          </ac:spMkLst>
        </pc:spChg>
        <pc:spChg chg="mod">
          <ac:chgData name="Alessio Iafrate" userId="568e9a2a-ef4e-44dd-8a1e-e6023ea523d9" providerId="ADAL" clId="{D907A3E5-C9B9-40C6-8EBE-F06EF02043E4}" dt="2023-01-20T17:26:06.578" v="120" actId="207"/>
          <ac:spMkLst>
            <pc:docMk/>
            <pc:sldMk cId="416423653" sldId="11857"/>
            <ac:spMk id="6" creationId="{C9145BD1-DDC7-B283-6F03-99679555222C}"/>
          </ac:spMkLst>
        </pc:spChg>
        <pc:spChg chg="mod">
          <ac:chgData name="Alessio Iafrate" userId="568e9a2a-ef4e-44dd-8a1e-e6023ea523d9" providerId="ADAL" clId="{D907A3E5-C9B9-40C6-8EBE-F06EF02043E4}" dt="2023-01-20T17:26:06.578" v="120" actId="207"/>
          <ac:spMkLst>
            <pc:docMk/>
            <pc:sldMk cId="416423653" sldId="11857"/>
            <ac:spMk id="11" creationId="{00000000-0000-0000-0000-000000000000}"/>
          </ac:spMkLst>
        </pc:spChg>
        <pc:spChg chg="mod">
          <ac:chgData name="Alessio Iafrate" userId="568e9a2a-ef4e-44dd-8a1e-e6023ea523d9" providerId="ADAL" clId="{D907A3E5-C9B9-40C6-8EBE-F06EF02043E4}" dt="2023-01-20T17:26:06.578" v="120" actId="207"/>
          <ac:spMkLst>
            <pc:docMk/>
            <pc:sldMk cId="416423653" sldId="11857"/>
            <ac:spMk id="24" creationId="{D34EA754-EF5D-2AA0-2715-3556A4A61C4B}"/>
          </ac:spMkLst>
        </pc:spChg>
        <pc:spChg chg="mod">
          <ac:chgData name="Alessio Iafrate" userId="568e9a2a-ef4e-44dd-8a1e-e6023ea523d9" providerId="ADAL" clId="{D907A3E5-C9B9-40C6-8EBE-F06EF02043E4}" dt="2023-01-20T17:26:06.578" v="120" actId="207"/>
          <ac:spMkLst>
            <pc:docMk/>
            <pc:sldMk cId="416423653" sldId="11857"/>
            <ac:spMk id="28" creationId="{B54E9A0B-47D0-D2D6-E054-DE456EECBB4F}"/>
          </ac:spMkLst>
        </pc:spChg>
        <pc:grpChg chg="mod">
          <ac:chgData name="Alessio Iafrate" userId="568e9a2a-ef4e-44dd-8a1e-e6023ea523d9" providerId="ADAL" clId="{D907A3E5-C9B9-40C6-8EBE-F06EF02043E4}" dt="2023-01-20T17:26:06.578" v="120" actId="207"/>
          <ac:grpSpMkLst>
            <pc:docMk/>
            <pc:sldMk cId="416423653" sldId="11857"/>
            <ac:grpSpMk id="7" creationId="{00000000-0000-0000-0000-000000000000}"/>
          </ac:grpSpMkLst>
        </pc:grpChg>
        <pc:grpChg chg="mod">
          <ac:chgData name="Alessio Iafrate" userId="568e9a2a-ef4e-44dd-8a1e-e6023ea523d9" providerId="ADAL" clId="{D907A3E5-C9B9-40C6-8EBE-F06EF02043E4}" dt="2023-01-20T17:26:06.578" v="120" actId="207"/>
          <ac:grpSpMkLst>
            <pc:docMk/>
            <pc:sldMk cId="416423653" sldId="11857"/>
            <ac:grpSpMk id="10" creationId="{48779E60-50D5-3F9A-B96A-32484BEE44BD}"/>
          </ac:grpSpMkLst>
        </pc:grpChg>
        <pc:grpChg chg="mod">
          <ac:chgData name="Alessio Iafrate" userId="568e9a2a-ef4e-44dd-8a1e-e6023ea523d9" providerId="ADAL" clId="{D907A3E5-C9B9-40C6-8EBE-F06EF02043E4}" dt="2023-01-20T17:26:06.578" v="120" actId="207"/>
          <ac:grpSpMkLst>
            <pc:docMk/>
            <pc:sldMk cId="416423653" sldId="11857"/>
            <ac:grpSpMk id="18" creationId="{3C2B1881-A5A0-6C42-E8FF-C356B3C91175}"/>
          </ac:grpSpMkLst>
        </pc:grpChg>
        <pc:picChg chg="mod ord modCrop">
          <ac:chgData name="Alessio Iafrate" userId="568e9a2a-ef4e-44dd-8a1e-e6023ea523d9" providerId="ADAL" clId="{D907A3E5-C9B9-40C6-8EBE-F06EF02043E4}" dt="2023-01-20T17:26:06.578" v="120" actId="207"/>
          <ac:picMkLst>
            <pc:docMk/>
            <pc:sldMk cId="416423653" sldId="11857"/>
            <ac:picMk id="4" creationId="{2535A8D1-1564-9F6B-5F4C-D4B6626D6E5C}"/>
          </ac:picMkLst>
        </pc:picChg>
      </pc:sldChg>
      <pc:sldChg chg="addSp modSp add mod modClrScheme chgLayout">
        <pc:chgData name="Alessio Iafrate" userId="568e9a2a-ef4e-44dd-8a1e-e6023ea523d9" providerId="ADAL" clId="{D907A3E5-C9B9-40C6-8EBE-F06EF02043E4}" dt="2023-01-20T17:28:10.576" v="134" actId="20577"/>
        <pc:sldMkLst>
          <pc:docMk/>
          <pc:sldMk cId="103360499" sldId="11858"/>
        </pc:sldMkLst>
        <pc:spChg chg="add mod ord">
          <ac:chgData name="Alessio Iafrate" userId="568e9a2a-ef4e-44dd-8a1e-e6023ea523d9" providerId="ADAL" clId="{D907A3E5-C9B9-40C6-8EBE-F06EF02043E4}" dt="2023-01-20T17:28:10.576" v="134" actId="20577"/>
          <ac:spMkLst>
            <pc:docMk/>
            <pc:sldMk cId="103360499" sldId="11858"/>
            <ac:spMk id="2" creationId="{552AE8D0-2B0D-4AF0-F4F3-60DCA0AD75BC}"/>
          </ac:spMkLst>
        </pc:spChg>
        <pc:spChg chg="mod">
          <ac:chgData name="Alessio Iafrate" userId="568e9a2a-ef4e-44dd-8a1e-e6023ea523d9" providerId="ADAL" clId="{D907A3E5-C9B9-40C6-8EBE-F06EF02043E4}" dt="2023-01-20T17:25:37.036" v="107" actId="21"/>
          <ac:spMkLst>
            <pc:docMk/>
            <pc:sldMk cId="103360499" sldId="11858"/>
            <ac:spMk id="24" creationId="{D34EA754-EF5D-2AA0-2715-3556A4A61C4B}"/>
          </ac:spMkLst>
        </pc:spChg>
        <pc:picChg chg="mod ord modCrop">
          <ac:chgData name="Alessio Iafrate" userId="568e9a2a-ef4e-44dd-8a1e-e6023ea523d9" providerId="ADAL" clId="{D907A3E5-C9B9-40C6-8EBE-F06EF02043E4}" dt="2023-01-20T17:20:04.505" v="68" actId="700"/>
          <ac:picMkLst>
            <pc:docMk/>
            <pc:sldMk cId="103360499" sldId="11858"/>
            <ac:picMk id="6" creationId="{FDE5586F-4C0E-7508-AA78-5CD2B0CF7D29}"/>
          </ac:picMkLst>
        </pc:picChg>
      </pc:sldChg>
      <pc:sldChg chg="addSp delSp modSp add mod modClrScheme chgLayout">
        <pc:chgData name="Alessio Iafrate" userId="568e9a2a-ef4e-44dd-8a1e-e6023ea523d9" providerId="ADAL" clId="{D907A3E5-C9B9-40C6-8EBE-F06EF02043E4}" dt="2023-01-20T17:27:18.262" v="122"/>
        <pc:sldMkLst>
          <pc:docMk/>
          <pc:sldMk cId="2326379021" sldId="11859"/>
        </pc:sldMkLst>
        <pc:spChg chg="add del mod ord">
          <ac:chgData name="Alessio Iafrate" userId="568e9a2a-ef4e-44dd-8a1e-e6023ea523d9" providerId="ADAL" clId="{D907A3E5-C9B9-40C6-8EBE-F06EF02043E4}" dt="2023-01-20T17:27:18.262" v="122"/>
          <ac:spMkLst>
            <pc:docMk/>
            <pc:sldMk cId="2326379021" sldId="11859"/>
            <ac:spMk id="2" creationId="{C96AAD8F-0ECF-BBD0-F42B-48085793D85F}"/>
          </ac:spMkLst>
        </pc:spChg>
        <pc:spChg chg="mod">
          <ac:chgData name="Alessio Iafrate" userId="568e9a2a-ef4e-44dd-8a1e-e6023ea523d9" providerId="ADAL" clId="{D907A3E5-C9B9-40C6-8EBE-F06EF02043E4}" dt="2023-01-20T17:23:10.525" v="98" actId="20577"/>
          <ac:spMkLst>
            <pc:docMk/>
            <pc:sldMk cId="2326379021" sldId="11859"/>
            <ac:spMk id="9" creationId="{00000000-0000-0000-0000-000000000000}"/>
          </ac:spMkLst>
        </pc:spChg>
        <pc:picChg chg="mod ord modCrop">
          <ac:chgData name="Alessio Iafrate" userId="568e9a2a-ef4e-44dd-8a1e-e6023ea523d9" providerId="ADAL" clId="{D907A3E5-C9B9-40C6-8EBE-F06EF02043E4}" dt="2023-01-20T17:21:01.367" v="78" actId="700"/>
          <ac:picMkLst>
            <pc:docMk/>
            <pc:sldMk cId="2326379021" sldId="11859"/>
            <ac:picMk id="5" creationId="{18442759-AA71-1985-A127-39898F8B2E94}"/>
          </ac:picMkLst>
        </pc:picChg>
      </pc:sldChg>
      <pc:sldChg chg="addSp delSp modSp add mod modClrScheme chgLayout">
        <pc:chgData name="Alessio Iafrate" userId="568e9a2a-ef4e-44dd-8a1e-e6023ea523d9" providerId="ADAL" clId="{D907A3E5-C9B9-40C6-8EBE-F06EF02043E4}" dt="2023-01-20T17:27:21.059" v="123"/>
        <pc:sldMkLst>
          <pc:docMk/>
          <pc:sldMk cId="3053446687" sldId="11860"/>
        </pc:sldMkLst>
        <pc:spChg chg="add del mod ord">
          <ac:chgData name="Alessio Iafrate" userId="568e9a2a-ef4e-44dd-8a1e-e6023ea523d9" providerId="ADAL" clId="{D907A3E5-C9B9-40C6-8EBE-F06EF02043E4}" dt="2023-01-20T17:27:21.059" v="123"/>
          <ac:spMkLst>
            <pc:docMk/>
            <pc:sldMk cId="3053446687" sldId="11860"/>
            <ac:spMk id="2" creationId="{1A207535-E1BC-1DF1-E6D1-7C207D093E1D}"/>
          </ac:spMkLst>
        </pc:spChg>
        <pc:spChg chg="mod">
          <ac:chgData name="Alessio Iafrate" userId="568e9a2a-ef4e-44dd-8a1e-e6023ea523d9" providerId="ADAL" clId="{D907A3E5-C9B9-40C6-8EBE-F06EF02043E4}" dt="2023-01-20T17:26:32.577" v="121" actId="207"/>
          <ac:spMkLst>
            <pc:docMk/>
            <pc:sldMk cId="3053446687" sldId="11860"/>
            <ac:spMk id="6" creationId="{C9145BD1-DDC7-B283-6F03-99679555222C}"/>
          </ac:spMkLst>
        </pc:spChg>
        <pc:spChg chg="mod">
          <ac:chgData name="Alessio Iafrate" userId="568e9a2a-ef4e-44dd-8a1e-e6023ea523d9" providerId="ADAL" clId="{D907A3E5-C9B9-40C6-8EBE-F06EF02043E4}" dt="2023-01-20T17:26:32.577" v="121" actId="207"/>
          <ac:spMkLst>
            <pc:docMk/>
            <pc:sldMk cId="3053446687" sldId="11860"/>
            <ac:spMk id="11" creationId="{00000000-0000-0000-0000-000000000000}"/>
          </ac:spMkLst>
        </pc:spChg>
        <pc:spChg chg="mod">
          <ac:chgData name="Alessio Iafrate" userId="568e9a2a-ef4e-44dd-8a1e-e6023ea523d9" providerId="ADAL" clId="{D907A3E5-C9B9-40C6-8EBE-F06EF02043E4}" dt="2023-01-20T17:26:32.577" v="121" actId="207"/>
          <ac:spMkLst>
            <pc:docMk/>
            <pc:sldMk cId="3053446687" sldId="11860"/>
            <ac:spMk id="24" creationId="{D34EA754-EF5D-2AA0-2715-3556A4A61C4B}"/>
          </ac:spMkLst>
        </pc:spChg>
        <pc:grpChg chg="mod">
          <ac:chgData name="Alessio Iafrate" userId="568e9a2a-ef4e-44dd-8a1e-e6023ea523d9" providerId="ADAL" clId="{D907A3E5-C9B9-40C6-8EBE-F06EF02043E4}" dt="2023-01-20T17:26:32.577" v="121" actId="207"/>
          <ac:grpSpMkLst>
            <pc:docMk/>
            <pc:sldMk cId="3053446687" sldId="11860"/>
            <ac:grpSpMk id="7" creationId="{00000000-0000-0000-0000-000000000000}"/>
          </ac:grpSpMkLst>
        </pc:grpChg>
        <pc:grpChg chg="mod">
          <ac:chgData name="Alessio Iafrate" userId="568e9a2a-ef4e-44dd-8a1e-e6023ea523d9" providerId="ADAL" clId="{D907A3E5-C9B9-40C6-8EBE-F06EF02043E4}" dt="2023-01-20T17:26:32.577" v="121" actId="207"/>
          <ac:grpSpMkLst>
            <pc:docMk/>
            <pc:sldMk cId="3053446687" sldId="11860"/>
            <ac:grpSpMk id="10" creationId="{48779E60-50D5-3F9A-B96A-32484BEE44BD}"/>
          </ac:grpSpMkLst>
        </pc:grpChg>
        <pc:picChg chg="mod ord modCrop">
          <ac:chgData name="Alessio Iafrate" userId="568e9a2a-ef4e-44dd-8a1e-e6023ea523d9" providerId="ADAL" clId="{D907A3E5-C9B9-40C6-8EBE-F06EF02043E4}" dt="2023-01-20T17:26:32.577" v="121" actId="207"/>
          <ac:picMkLst>
            <pc:docMk/>
            <pc:sldMk cId="3053446687" sldId="11860"/>
            <ac:picMk id="4" creationId="{97D48088-7157-34E9-51E8-C27B60E6B3D9}"/>
          </ac:picMkLst>
        </pc:picChg>
      </pc:sldChg>
      <pc:sldChg chg="add del setBg">
        <pc:chgData name="Alessio Iafrate" userId="568e9a2a-ef4e-44dd-8a1e-e6023ea523d9" providerId="ADAL" clId="{D907A3E5-C9B9-40C6-8EBE-F06EF02043E4}" dt="2023-01-20T17:54:13.748" v="319" actId="47"/>
        <pc:sldMkLst>
          <pc:docMk/>
          <pc:sldMk cId="3838572758" sldId="11861"/>
        </pc:sldMkLst>
      </pc:sldChg>
      <pc:sldChg chg="add del mod modClrScheme chgLayout">
        <pc:chgData name="Alessio Iafrate" userId="568e9a2a-ef4e-44dd-8a1e-e6023ea523d9" providerId="ADAL" clId="{D907A3E5-C9B9-40C6-8EBE-F06EF02043E4}" dt="2023-02-04T22:13:03.732" v="592" actId="47"/>
        <pc:sldMkLst>
          <pc:docMk/>
          <pc:sldMk cId="3002070677" sldId="11862"/>
        </pc:sldMkLst>
      </pc:sldChg>
      <pc:sldChg chg="add del">
        <pc:chgData name="Alessio Iafrate" userId="568e9a2a-ef4e-44dd-8a1e-e6023ea523d9" providerId="ADAL" clId="{D907A3E5-C9B9-40C6-8EBE-F06EF02043E4}" dt="2023-01-20T17:54:44.298" v="323" actId="47"/>
        <pc:sldMkLst>
          <pc:docMk/>
          <pc:sldMk cId="3080009350" sldId="11863"/>
        </pc:sldMkLst>
      </pc:sldChg>
      <pc:sldChg chg="addSp modSp add mod modClrScheme chgLayout">
        <pc:chgData name="Alessio Iafrate" userId="568e9a2a-ef4e-44dd-8a1e-e6023ea523d9" providerId="ADAL" clId="{D907A3E5-C9B9-40C6-8EBE-F06EF02043E4}" dt="2023-01-20T18:03:30.717" v="388" actId="207"/>
        <pc:sldMkLst>
          <pc:docMk/>
          <pc:sldMk cId="4260771066" sldId="11864"/>
        </pc:sldMkLst>
        <pc:spChg chg="add mod ord">
          <ac:chgData name="Alessio Iafrate" userId="568e9a2a-ef4e-44dd-8a1e-e6023ea523d9" providerId="ADAL" clId="{D907A3E5-C9B9-40C6-8EBE-F06EF02043E4}" dt="2023-01-20T18:03:26.949" v="387" actId="20577"/>
          <ac:spMkLst>
            <pc:docMk/>
            <pc:sldMk cId="4260771066" sldId="11864"/>
            <ac:spMk id="2" creationId="{0537F647-D1D9-36F3-026A-2DB3AFC4BBA1}"/>
          </ac:spMkLst>
        </pc:spChg>
        <pc:spChg chg="mod">
          <ac:chgData name="Alessio Iafrate" userId="568e9a2a-ef4e-44dd-8a1e-e6023ea523d9" providerId="ADAL" clId="{D907A3E5-C9B9-40C6-8EBE-F06EF02043E4}" dt="2023-01-20T18:03:13.720" v="382" actId="21"/>
          <ac:spMkLst>
            <pc:docMk/>
            <pc:sldMk cId="4260771066" sldId="11864"/>
            <ac:spMk id="8" creationId="{C3E1CFAB-0B49-6127-FB84-B32ACA126026}"/>
          </ac:spMkLst>
        </pc:spChg>
        <pc:spChg chg="mod">
          <ac:chgData name="Alessio Iafrate" userId="568e9a2a-ef4e-44dd-8a1e-e6023ea523d9" providerId="ADAL" clId="{D907A3E5-C9B9-40C6-8EBE-F06EF02043E4}" dt="2023-01-20T18:03:30.717" v="388" actId="207"/>
          <ac:spMkLst>
            <pc:docMk/>
            <pc:sldMk cId="4260771066" sldId="11864"/>
            <ac:spMk id="9" creationId="{FCAC1515-77C9-19A3-913F-072E91E2742C}"/>
          </ac:spMkLst>
        </pc:spChg>
      </pc:sldChg>
      <pc:sldChg chg="addSp modSp add mod modClrScheme chgLayout">
        <pc:chgData name="Alessio Iafrate" userId="568e9a2a-ef4e-44dd-8a1e-e6023ea523d9" providerId="ADAL" clId="{D907A3E5-C9B9-40C6-8EBE-F06EF02043E4}" dt="2023-01-20T18:03:47.665" v="395" actId="207"/>
        <pc:sldMkLst>
          <pc:docMk/>
          <pc:sldMk cId="3604858062" sldId="11865"/>
        </pc:sldMkLst>
        <pc:spChg chg="add mod ord">
          <ac:chgData name="Alessio Iafrate" userId="568e9a2a-ef4e-44dd-8a1e-e6023ea523d9" providerId="ADAL" clId="{D907A3E5-C9B9-40C6-8EBE-F06EF02043E4}" dt="2023-01-20T18:03:47.665" v="395" actId="207"/>
          <ac:spMkLst>
            <pc:docMk/>
            <pc:sldMk cId="3604858062" sldId="11865"/>
            <ac:spMk id="2" creationId="{9BF9E303-882C-81EF-1CC6-DB9AC65A6B65}"/>
          </ac:spMkLst>
        </pc:spChg>
        <pc:spChg chg="mod">
          <ac:chgData name="Alessio Iafrate" userId="568e9a2a-ef4e-44dd-8a1e-e6023ea523d9" providerId="ADAL" clId="{D907A3E5-C9B9-40C6-8EBE-F06EF02043E4}" dt="2023-01-20T18:03:47.665" v="395" actId="207"/>
          <ac:spMkLst>
            <pc:docMk/>
            <pc:sldMk cId="3604858062" sldId="11865"/>
            <ac:spMk id="8" creationId="{C3E1CFAB-0B49-6127-FB84-B32ACA126026}"/>
          </ac:spMkLst>
        </pc:spChg>
        <pc:spChg chg="mod">
          <ac:chgData name="Alessio Iafrate" userId="568e9a2a-ef4e-44dd-8a1e-e6023ea523d9" providerId="ADAL" clId="{D907A3E5-C9B9-40C6-8EBE-F06EF02043E4}" dt="2023-01-20T18:03:47.665" v="395" actId="207"/>
          <ac:spMkLst>
            <pc:docMk/>
            <pc:sldMk cId="3604858062" sldId="11865"/>
            <ac:spMk id="9" creationId="{FCAC1515-77C9-19A3-913F-072E91E2742C}"/>
          </ac:spMkLst>
        </pc:spChg>
      </pc:sldChg>
      <pc:sldChg chg="add mod modClrScheme chgLayout">
        <pc:chgData name="Alessio Iafrate" userId="568e9a2a-ef4e-44dd-8a1e-e6023ea523d9" providerId="ADAL" clId="{D907A3E5-C9B9-40C6-8EBE-F06EF02043E4}" dt="2023-01-20T17:54:20.543" v="320" actId="700"/>
        <pc:sldMkLst>
          <pc:docMk/>
          <pc:sldMk cId="879733901" sldId="11866"/>
        </pc:sldMkLst>
      </pc:sldChg>
      <pc:sldChg chg="add del">
        <pc:chgData name="Alessio Iafrate" userId="568e9a2a-ef4e-44dd-8a1e-e6023ea523d9" providerId="ADAL" clId="{D907A3E5-C9B9-40C6-8EBE-F06EF02043E4}" dt="2023-01-20T18:01:46.856" v="369" actId="47"/>
        <pc:sldMkLst>
          <pc:docMk/>
          <pc:sldMk cId="696992996" sldId="11867"/>
        </pc:sldMkLst>
      </pc:sldChg>
      <pc:sldMasterChg chg="delSldLayout">
        <pc:chgData name="Alessio Iafrate" userId="568e9a2a-ef4e-44dd-8a1e-e6023ea523d9" providerId="ADAL" clId="{D907A3E5-C9B9-40C6-8EBE-F06EF02043E4}" dt="2023-02-04T22:13:05.458" v="593" actId="47"/>
        <pc:sldMasterMkLst>
          <pc:docMk/>
          <pc:sldMasterMk cId="3048249942" sldId="2147483662"/>
        </pc:sldMasterMkLst>
        <pc:sldLayoutChg chg="del">
          <pc:chgData name="Alessio Iafrate" userId="568e9a2a-ef4e-44dd-8a1e-e6023ea523d9" providerId="ADAL" clId="{D907A3E5-C9B9-40C6-8EBE-F06EF02043E4}" dt="2023-02-04T22:13:05.458" v="593" actId="47"/>
          <pc:sldLayoutMkLst>
            <pc:docMk/>
            <pc:sldMasterMk cId="3048249942" sldId="2147483662"/>
            <pc:sldLayoutMk cId="4155307870" sldId="2147483697"/>
          </pc:sldLayoutMkLst>
        </pc:sldLayoutChg>
      </pc:sldMasterChg>
      <pc:sldMasterChg chg="delSldLayout modSldLayout">
        <pc:chgData name="Alessio Iafrate" userId="568e9a2a-ef4e-44dd-8a1e-e6023ea523d9" providerId="ADAL" clId="{D907A3E5-C9B9-40C6-8EBE-F06EF02043E4}" dt="2023-01-20T18:01:46.856" v="369" actId="47"/>
        <pc:sldMasterMkLst>
          <pc:docMk/>
          <pc:sldMasterMk cId="588639137" sldId="2147483672"/>
        </pc:sldMasterMkLst>
        <pc:sldLayoutChg chg="delSp modSp mod">
          <pc:chgData name="Alessio Iafrate" userId="568e9a2a-ef4e-44dd-8a1e-e6023ea523d9" providerId="ADAL" clId="{D907A3E5-C9B9-40C6-8EBE-F06EF02043E4}" dt="2023-01-20T17:25:14.906" v="106" actId="1076"/>
          <pc:sldLayoutMkLst>
            <pc:docMk/>
            <pc:sldMasterMk cId="588639137" sldId="2147483672"/>
            <pc:sldLayoutMk cId="2926472915" sldId="2147483684"/>
          </pc:sldLayoutMkLst>
          <pc:spChg chg="mod">
            <ac:chgData name="Alessio Iafrate" userId="568e9a2a-ef4e-44dd-8a1e-e6023ea523d9" providerId="ADAL" clId="{D907A3E5-C9B9-40C6-8EBE-F06EF02043E4}" dt="2023-01-20T17:25:14.906" v="106" actId="1076"/>
            <ac:spMkLst>
              <pc:docMk/>
              <pc:sldMasterMk cId="588639137" sldId="2147483672"/>
              <pc:sldLayoutMk cId="2926472915" sldId="2147483684"/>
              <ac:spMk id="9" creationId="{47896805-5E99-8767-16A9-13F7E7D6CD73}"/>
            </ac:spMkLst>
          </pc:spChg>
          <pc:spChg chg="del">
            <ac:chgData name="Alessio Iafrate" userId="568e9a2a-ef4e-44dd-8a1e-e6023ea523d9" providerId="ADAL" clId="{D907A3E5-C9B9-40C6-8EBE-F06EF02043E4}" dt="2023-01-20T17:25:06.544" v="104" actId="478"/>
            <ac:spMkLst>
              <pc:docMk/>
              <pc:sldMasterMk cId="588639137" sldId="2147483672"/>
              <pc:sldLayoutMk cId="2926472915" sldId="2147483684"/>
              <ac:spMk id="11" creationId="{EA6CCDCF-57FC-DD86-3511-FE550EEB331D}"/>
            </ac:spMkLst>
          </pc:spChg>
        </pc:sldLayoutChg>
        <pc:sldLayoutChg chg="del">
          <pc:chgData name="Alessio Iafrate" userId="568e9a2a-ef4e-44dd-8a1e-e6023ea523d9" providerId="ADAL" clId="{D907A3E5-C9B9-40C6-8EBE-F06EF02043E4}" dt="2023-01-20T18:01:46.856" v="369" actId="47"/>
          <pc:sldLayoutMkLst>
            <pc:docMk/>
            <pc:sldMasterMk cId="588639137" sldId="2147483672"/>
            <pc:sldLayoutMk cId="1544598946" sldId="2147483698"/>
          </pc:sldLayoutMkLst>
        </pc:sldLayoutChg>
      </pc:sldMasterChg>
    </pc:docChg>
  </pc:docChgLst>
  <pc:docChgLst>
    <pc:chgData name="Alessio Iafrate" userId="568e9a2a-ef4e-44dd-8a1e-e6023ea523d9" providerId="ADAL" clId="{DDFCD439-7BEF-4E49-8F4C-B1FB29A56C03}"/>
    <pc:docChg chg="undo redo custSel addSld delSld modSld">
      <pc:chgData name="Alessio Iafrate" userId="568e9a2a-ef4e-44dd-8a1e-e6023ea523d9" providerId="ADAL" clId="{DDFCD439-7BEF-4E49-8F4C-B1FB29A56C03}" dt="2023-01-28T09:32:48.462" v="85" actId="20577"/>
      <pc:docMkLst>
        <pc:docMk/>
      </pc:docMkLst>
      <pc:sldChg chg="modSp mod">
        <pc:chgData name="Alessio Iafrate" userId="568e9a2a-ef4e-44dd-8a1e-e6023ea523d9" providerId="ADAL" clId="{DDFCD439-7BEF-4E49-8F4C-B1FB29A56C03}" dt="2023-01-28T09:31:18.087" v="17" actId="20577"/>
        <pc:sldMkLst>
          <pc:docMk/>
          <pc:sldMk cId="1937538898" sldId="279"/>
        </pc:sldMkLst>
        <pc:spChg chg="mod">
          <ac:chgData name="Alessio Iafrate" userId="568e9a2a-ef4e-44dd-8a1e-e6023ea523d9" providerId="ADAL" clId="{DDFCD439-7BEF-4E49-8F4C-B1FB29A56C03}" dt="2023-01-28T09:31:18.087" v="17" actId="20577"/>
          <ac:spMkLst>
            <pc:docMk/>
            <pc:sldMk cId="1937538898" sldId="279"/>
            <ac:spMk id="13" creationId="{2E4C5D4D-0A9D-444B-8539-95DF242C3DC6}"/>
          </ac:spMkLst>
        </pc:spChg>
      </pc:sldChg>
      <pc:sldChg chg="del">
        <pc:chgData name="Alessio Iafrate" userId="568e9a2a-ef4e-44dd-8a1e-e6023ea523d9" providerId="ADAL" clId="{DDFCD439-7BEF-4E49-8F4C-B1FB29A56C03}" dt="2023-01-28T09:31:34.178" v="22" actId="47"/>
        <pc:sldMkLst>
          <pc:docMk/>
          <pc:sldMk cId="4286403510" sldId="11811"/>
        </pc:sldMkLst>
      </pc:sldChg>
      <pc:sldChg chg="modSp mod">
        <pc:chgData name="Alessio Iafrate" userId="568e9a2a-ef4e-44dd-8a1e-e6023ea523d9" providerId="ADAL" clId="{DDFCD439-7BEF-4E49-8F4C-B1FB29A56C03}" dt="2023-01-28T09:31:18.777" v="18" actId="17032"/>
        <pc:sldMkLst>
          <pc:docMk/>
          <pc:sldMk cId="2461922711" sldId="11831"/>
        </pc:sldMkLst>
        <pc:cxnChg chg="mod">
          <ac:chgData name="Alessio Iafrate" userId="568e9a2a-ef4e-44dd-8a1e-e6023ea523d9" providerId="ADAL" clId="{DDFCD439-7BEF-4E49-8F4C-B1FB29A56C03}" dt="2023-01-28T09:31:18.777" v="18" actId="17032"/>
          <ac:cxnSpMkLst>
            <pc:docMk/>
            <pc:sldMk cId="2461922711" sldId="11831"/>
            <ac:cxnSpMk id="34" creationId="{6F7B188F-188C-C9EE-CE75-DD5A25B8400B}"/>
          </ac:cxnSpMkLst>
        </pc:cxnChg>
      </pc:sldChg>
      <pc:sldChg chg="addSp delSp modSp new mod modClrScheme modAnim chgLayout">
        <pc:chgData name="Alessio Iafrate" userId="568e9a2a-ef4e-44dd-8a1e-e6023ea523d9" providerId="ADAL" clId="{DDFCD439-7BEF-4E49-8F4C-B1FB29A56C03}" dt="2023-01-28T06:24:38.498" v="7" actId="1076"/>
        <pc:sldMkLst>
          <pc:docMk/>
          <pc:sldMk cId="1111801961" sldId="11867"/>
        </pc:sldMkLst>
        <pc:spChg chg="del">
          <ac:chgData name="Alessio Iafrate" userId="568e9a2a-ef4e-44dd-8a1e-e6023ea523d9" providerId="ADAL" clId="{DDFCD439-7BEF-4E49-8F4C-B1FB29A56C03}" dt="2023-01-28T06:24:31.162" v="5" actId="700"/>
          <ac:spMkLst>
            <pc:docMk/>
            <pc:sldMk cId="1111801961" sldId="11867"/>
            <ac:spMk id="2" creationId="{92DC79E0-9BAF-2C43-C876-304D0D8EBECE}"/>
          </ac:spMkLst>
        </pc:spChg>
        <pc:spChg chg="del">
          <ac:chgData name="Alessio Iafrate" userId="568e9a2a-ef4e-44dd-8a1e-e6023ea523d9" providerId="ADAL" clId="{DDFCD439-7BEF-4E49-8F4C-B1FB29A56C03}" dt="2023-01-28T06:24:31.162" v="5" actId="700"/>
          <ac:spMkLst>
            <pc:docMk/>
            <pc:sldMk cId="1111801961" sldId="11867"/>
            <ac:spMk id="3" creationId="{B65DF156-7A5D-4E41-253A-D3CE5970797C}"/>
          </ac:spMkLst>
        </pc:spChg>
        <pc:picChg chg="add mod">
          <ac:chgData name="Alessio Iafrate" userId="568e9a2a-ef4e-44dd-8a1e-e6023ea523d9" providerId="ADAL" clId="{DDFCD439-7BEF-4E49-8F4C-B1FB29A56C03}" dt="2023-01-28T06:24:38.498" v="7" actId="1076"/>
          <ac:picMkLst>
            <pc:docMk/>
            <pc:sldMk cId="1111801961" sldId="11867"/>
            <ac:picMk id="4" creationId="{486D0930-3040-4D80-A8CA-2AC4B560718B}"/>
          </ac:picMkLst>
        </pc:picChg>
      </pc:sldChg>
      <pc:sldChg chg="addSp delSp modSp add del mod modClrScheme chgLayout">
        <pc:chgData name="Alessio Iafrate" userId="568e9a2a-ef4e-44dd-8a1e-e6023ea523d9" providerId="ADAL" clId="{DDFCD439-7BEF-4E49-8F4C-B1FB29A56C03}" dt="2023-01-28T09:31:28.174" v="21" actId="478"/>
        <pc:sldMkLst>
          <pc:docMk/>
          <pc:sldMk cId="2643477850" sldId="11868"/>
        </pc:sldMkLst>
        <pc:spChg chg="add del mod">
          <ac:chgData name="Alessio Iafrate" userId="568e9a2a-ef4e-44dd-8a1e-e6023ea523d9" providerId="ADAL" clId="{DDFCD439-7BEF-4E49-8F4C-B1FB29A56C03}" dt="2023-01-28T09:31:28.174" v="21" actId="478"/>
          <ac:spMkLst>
            <pc:docMk/>
            <pc:sldMk cId="2643477850" sldId="11868"/>
            <ac:spMk id="3" creationId="{1C1DE99A-8C14-BAA7-FFAD-DA5C283B45B5}"/>
          </ac:spMkLst>
        </pc:spChg>
        <pc:spChg chg="mod ord">
          <ac:chgData name="Alessio Iafrate" userId="568e9a2a-ef4e-44dd-8a1e-e6023ea523d9" providerId="ADAL" clId="{DDFCD439-7BEF-4E49-8F4C-B1FB29A56C03}" dt="2023-01-28T09:31:05.695" v="13" actId="700"/>
          <ac:spMkLst>
            <pc:docMk/>
            <pc:sldMk cId="2643477850" sldId="11868"/>
            <ac:spMk id="5" creationId="{9D82FE0D-E4DF-4257-2834-37AAB61D9FD8}"/>
          </ac:spMkLst>
        </pc:spChg>
        <pc:picChg chg="mod ord">
          <ac:chgData name="Alessio Iafrate" userId="568e9a2a-ef4e-44dd-8a1e-e6023ea523d9" providerId="ADAL" clId="{DDFCD439-7BEF-4E49-8F4C-B1FB29A56C03}" dt="2023-01-28T09:31:05.695" v="13" actId="700"/>
          <ac:picMkLst>
            <pc:docMk/>
            <pc:sldMk cId="2643477850" sldId="11868"/>
            <ac:picMk id="7" creationId="{8754D285-DECD-7E10-5815-D653F2D29F03}"/>
          </ac:picMkLst>
        </pc:picChg>
      </pc:sldChg>
      <pc:sldChg chg="new del">
        <pc:chgData name="Alessio Iafrate" userId="568e9a2a-ef4e-44dd-8a1e-e6023ea523d9" providerId="ADAL" clId="{DDFCD439-7BEF-4E49-8F4C-B1FB29A56C03}" dt="2023-01-28T09:32:05.967" v="27" actId="47"/>
        <pc:sldMkLst>
          <pc:docMk/>
          <pc:sldMk cId="1995326473" sldId="11869"/>
        </pc:sldMkLst>
      </pc:sldChg>
      <pc:sldChg chg="add del">
        <pc:chgData name="Alessio Iafrate" userId="568e9a2a-ef4e-44dd-8a1e-e6023ea523d9" providerId="ADAL" clId="{DDFCD439-7BEF-4E49-8F4C-B1FB29A56C03}" dt="2023-01-28T09:32:04.520" v="26" actId="47"/>
        <pc:sldMkLst>
          <pc:docMk/>
          <pc:sldMk cId="109193832" sldId="11870"/>
        </pc:sldMkLst>
      </pc:sldChg>
      <pc:sldChg chg="modSp add mod">
        <pc:chgData name="Alessio Iafrate" userId="568e9a2a-ef4e-44dd-8a1e-e6023ea523d9" providerId="ADAL" clId="{DDFCD439-7BEF-4E49-8F4C-B1FB29A56C03}" dt="2023-01-28T09:32:48.462" v="85" actId="20577"/>
        <pc:sldMkLst>
          <pc:docMk/>
          <pc:sldMk cId="1341475088" sldId="11871"/>
        </pc:sldMkLst>
        <pc:spChg chg="mod">
          <ac:chgData name="Alessio Iafrate" userId="568e9a2a-ef4e-44dd-8a1e-e6023ea523d9" providerId="ADAL" clId="{DDFCD439-7BEF-4E49-8F4C-B1FB29A56C03}" dt="2023-01-28T09:32:48.462" v="85" actId="20577"/>
          <ac:spMkLst>
            <pc:docMk/>
            <pc:sldMk cId="1341475088" sldId="11871"/>
            <ac:spMk id="2" creationId="{00000000-0000-0000-0000-000000000000}"/>
          </ac:spMkLst>
        </pc:spChg>
      </pc:sldChg>
      <pc:sldChg chg="modSp add mod">
        <pc:chgData name="Alessio Iafrate" userId="568e9a2a-ef4e-44dd-8a1e-e6023ea523d9" providerId="ADAL" clId="{DDFCD439-7BEF-4E49-8F4C-B1FB29A56C03}" dt="2023-01-28T09:32:41.323" v="84" actId="20577"/>
        <pc:sldMkLst>
          <pc:docMk/>
          <pc:sldMk cId="432807037" sldId="11872"/>
        </pc:sldMkLst>
        <pc:spChg chg="mod">
          <ac:chgData name="Alessio Iafrate" userId="568e9a2a-ef4e-44dd-8a1e-e6023ea523d9" providerId="ADAL" clId="{DDFCD439-7BEF-4E49-8F4C-B1FB29A56C03}" dt="2023-01-28T09:32:41.323" v="84" actId="20577"/>
          <ac:spMkLst>
            <pc:docMk/>
            <pc:sldMk cId="432807037" sldId="11872"/>
            <ac:spMk id="2" creationId="{00000000-0000-0000-0000-000000000000}"/>
          </ac:spMkLst>
        </pc:spChg>
      </pc:sldChg>
      <pc:sldMasterChg chg="delSldLayout">
        <pc:chgData name="Alessio Iafrate" userId="568e9a2a-ef4e-44dd-8a1e-e6023ea523d9" providerId="ADAL" clId="{DDFCD439-7BEF-4E49-8F4C-B1FB29A56C03}" dt="2023-01-28T09:31:34.178" v="22" actId="47"/>
        <pc:sldMasterMkLst>
          <pc:docMk/>
          <pc:sldMasterMk cId="1291783314" sldId="2147483673"/>
        </pc:sldMasterMkLst>
        <pc:sldLayoutChg chg="del">
          <pc:chgData name="Alessio Iafrate" userId="568e9a2a-ef4e-44dd-8a1e-e6023ea523d9" providerId="ADAL" clId="{DDFCD439-7BEF-4E49-8F4C-B1FB29A56C03}" dt="2023-01-28T09:31:34.178" v="22" actId="47"/>
          <pc:sldLayoutMkLst>
            <pc:docMk/>
            <pc:sldMasterMk cId="1291783314" sldId="2147483673"/>
            <pc:sldLayoutMk cId="3251536134" sldId="2147483690"/>
          </pc:sldLayoutMkLst>
        </pc:sldLayoutChg>
      </pc:sldMasterChg>
    </pc:docChg>
  </pc:docChgLst>
  <pc:docChgLst>
    <pc:chgData name="Marco Parenzan" userId="a83bbb23f3e251dc" providerId="LiveId" clId="{66402350-CCAD-4E50-B438-9849571A7D8A}"/>
    <pc:docChg chg="undo redo custSel addSld delSld modSld addMainMaster delMainMaster modMainMaster">
      <pc:chgData name="Marco Parenzan" userId="a83bbb23f3e251dc" providerId="LiveId" clId="{66402350-CCAD-4E50-B438-9849571A7D8A}" dt="2023-01-06T11:30:07.160" v="669" actId="478"/>
      <pc:docMkLst>
        <pc:docMk/>
      </pc:docMkLst>
      <pc:sldChg chg="del">
        <pc:chgData name="Marco Parenzan" userId="a83bbb23f3e251dc" providerId="LiveId" clId="{66402350-CCAD-4E50-B438-9849571A7D8A}" dt="2023-01-06T10:04:14.849" v="6" actId="47"/>
        <pc:sldMkLst>
          <pc:docMk/>
          <pc:sldMk cId="2455987815" sldId="257"/>
        </pc:sldMkLst>
      </pc:sldChg>
      <pc:sldChg chg="del">
        <pc:chgData name="Marco Parenzan" userId="a83bbb23f3e251dc" providerId="LiveId" clId="{66402350-CCAD-4E50-B438-9849571A7D8A}" dt="2023-01-06T10:04:14.849" v="6" actId="47"/>
        <pc:sldMkLst>
          <pc:docMk/>
          <pc:sldMk cId="2669783093" sldId="258"/>
        </pc:sldMkLst>
      </pc:sldChg>
      <pc:sldChg chg="del">
        <pc:chgData name="Marco Parenzan" userId="a83bbb23f3e251dc" providerId="LiveId" clId="{66402350-CCAD-4E50-B438-9849571A7D8A}" dt="2023-01-06T10:04:14.849" v="6" actId="47"/>
        <pc:sldMkLst>
          <pc:docMk/>
          <pc:sldMk cId="1461452647" sldId="259"/>
        </pc:sldMkLst>
      </pc:sldChg>
      <pc:sldChg chg="del">
        <pc:chgData name="Marco Parenzan" userId="a83bbb23f3e251dc" providerId="LiveId" clId="{66402350-CCAD-4E50-B438-9849571A7D8A}" dt="2023-01-06T10:04:14.849" v="6" actId="47"/>
        <pc:sldMkLst>
          <pc:docMk/>
          <pc:sldMk cId="3930136388" sldId="260"/>
        </pc:sldMkLst>
      </pc:sldChg>
      <pc:sldChg chg="del">
        <pc:chgData name="Marco Parenzan" userId="a83bbb23f3e251dc" providerId="LiveId" clId="{66402350-CCAD-4E50-B438-9849571A7D8A}" dt="2023-01-06T10:04:14.849" v="6" actId="47"/>
        <pc:sldMkLst>
          <pc:docMk/>
          <pc:sldMk cId="3790377926" sldId="261"/>
        </pc:sldMkLst>
      </pc:sldChg>
      <pc:sldChg chg="del">
        <pc:chgData name="Marco Parenzan" userId="a83bbb23f3e251dc" providerId="LiveId" clId="{66402350-CCAD-4E50-B438-9849571A7D8A}" dt="2023-01-06T10:04:14.849" v="6" actId="47"/>
        <pc:sldMkLst>
          <pc:docMk/>
          <pc:sldMk cId="4209358224" sldId="262"/>
        </pc:sldMkLst>
      </pc:sldChg>
      <pc:sldChg chg="del">
        <pc:chgData name="Marco Parenzan" userId="a83bbb23f3e251dc" providerId="LiveId" clId="{66402350-CCAD-4E50-B438-9849571A7D8A}" dt="2023-01-06T10:04:14.849" v="6" actId="47"/>
        <pc:sldMkLst>
          <pc:docMk/>
          <pc:sldMk cId="162990408" sldId="263"/>
        </pc:sldMkLst>
      </pc:sldChg>
      <pc:sldChg chg="del">
        <pc:chgData name="Marco Parenzan" userId="a83bbb23f3e251dc" providerId="LiveId" clId="{66402350-CCAD-4E50-B438-9849571A7D8A}" dt="2023-01-06T10:04:14.849" v="6" actId="47"/>
        <pc:sldMkLst>
          <pc:docMk/>
          <pc:sldMk cId="3630662298" sldId="264"/>
        </pc:sldMkLst>
      </pc:sldChg>
      <pc:sldChg chg="addSp delSp modSp mod modClrScheme chgLayout">
        <pc:chgData name="Marco Parenzan" userId="a83bbb23f3e251dc" providerId="LiveId" clId="{66402350-CCAD-4E50-B438-9849571A7D8A}" dt="2023-01-06T11:25:45.882" v="555" actId="21"/>
        <pc:sldMkLst>
          <pc:docMk/>
          <pc:sldMk cId="448018491" sldId="265"/>
        </pc:sldMkLst>
        <pc:spChg chg="del">
          <ac:chgData name="Marco Parenzan" userId="a83bbb23f3e251dc" providerId="LiveId" clId="{66402350-CCAD-4E50-B438-9849571A7D8A}" dt="2023-01-06T10:35:50.270" v="167"/>
          <ac:spMkLst>
            <pc:docMk/>
            <pc:sldMk cId="448018491" sldId="265"/>
            <ac:spMk id="2" creationId="{256BB20A-49C9-FD36-2105-A386C3F9FA85}"/>
          </ac:spMkLst>
        </pc:spChg>
        <pc:spChg chg="add del mod ord">
          <ac:chgData name="Marco Parenzan" userId="a83bbb23f3e251dc" providerId="LiveId" clId="{66402350-CCAD-4E50-B438-9849571A7D8A}" dt="2023-01-06T10:40:48.020" v="206" actId="700"/>
          <ac:spMkLst>
            <pc:docMk/>
            <pc:sldMk cId="448018491" sldId="265"/>
            <ac:spMk id="3" creationId="{FD3C5F40-9C83-88F8-FFE9-47660A308D0A}"/>
          </ac:spMkLst>
        </pc:spChg>
        <pc:spChg chg="add del mod ord">
          <ac:chgData name="Marco Parenzan" userId="a83bbb23f3e251dc" providerId="LiveId" clId="{66402350-CCAD-4E50-B438-9849571A7D8A}" dt="2023-01-06T10:52:34.932" v="334" actId="700"/>
          <ac:spMkLst>
            <pc:docMk/>
            <pc:sldMk cId="448018491" sldId="265"/>
            <ac:spMk id="4" creationId="{F92ECB97-3CD6-CBC3-451E-C85D610E4EC0}"/>
          </ac:spMkLst>
        </pc:spChg>
        <pc:spChg chg="add mod ord">
          <ac:chgData name="Marco Parenzan" userId="a83bbb23f3e251dc" providerId="LiveId" clId="{66402350-CCAD-4E50-B438-9849571A7D8A}" dt="2023-01-06T10:52:34.932" v="334" actId="700"/>
          <ac:spMkLst>
            <pc:docMk/>
            <pc:sldMk cId="448018491" sldId="265"/>
            <ac:spMk id="5" creationId="{C9A86C7D-02A9-EFC4-4B18-005133436659}"/>
          </ac:spMkLst>
        </pc:spChg>
        <pc:picChg chg="add del mod">
          <ac:chgData name="Marco Parenzan" userId="a83bbb23f3e251dc" providerId="LiveId" clId="{66402350-CCAD-4E50-B438-9849571A7D8A}" dt="2023-01-06T11:25:45.882" v="555" actId="21"/>
          <ac:picMkLst>
            <pc:docMk/>
            <pc:sldMk cId="448018491" sldId="265"/>
            <ac:picMk id="7" creationId="{A96EACA1-F920-7EC9-966D-B76AB3B9D0A0}"/>
          </ac:picMkLst>
        </pc:picChg>
      </pc:sldChg>
      <pc:sldChg chg="new del">
        <pc:chgData name="Marco Parenzan" userId="a83bbb23f3e251dc" providerId="LiveId" clId="{66402350-CCAD-4E50-B438-9849571A7D8A}" dt="2023-01-06T10:35:21.182" v="161" actId="47"/>
        <pc:sldMkLst>
          <pc:docMk/>
          <pc:sldMk cId="984919864" sldId="266"/>
        </pc:sldMkLst>
      </pc:sldChg>
      <pc:sldChg chg="addSp delSp modSp new mod modClrScheme chgLayout">
        <pc:chgData name="Marco Parenzan" userId="a83bbb23f3e251dc" providerId="LiveId" clId="{66402350-CCAD-4E50-B438-9849571A7D8A}" dt="2023-01-06T11:16:44.499" v="465" actId="700"/>
        <pc:sldMkLst>
          <pc:docMk/>
          <pc:sldMk cId="3317753286" sldId="266"/>
        </pc:sldMkLst>
        <pc:spChg chg="del mod ord">
          <ac:chgData name="Marco Parenzan" userId="a83bbb23f3e251dc" providerId="LiveId" clId="{66402350-CCAD-4E50-B438-9849571A7D8A}" dt="2023-01-06T11:16:44.499" v="465" actId="700"/>
          <ac:spMkLst>
            <pc:docMk/>
            <pc:sldMk cId="3317753286" sldId="266"/>
            <ac:spMk id="2" creationId="{B8DDFF6B-EE9C-2197-67D8-CF5FBF0D878E}"/>
          </ac:spMkLst>
        </pc:spChg>
        <pc:spChg chg="add mod ord">
          <ac:chgData name="Marco Parenzan" userId="a83bbb23f3e251dc" providerId="LiveId" clId="{66402350-CCAD-4E50-B438-9849571A7D8A}" dt="2023-01-06T11:16:44.499" v="465" actId="700"/>
          <ac:spMkLst>
            <pc:docMk/>
            <pc:sldMk cId="3317753286" sldId="266"/>
            <ac:spMk id="3" creationId="{0F08D1D7-5F8F-4489-BFAD-6805AEFED8EC}"/>
          </ac:spMkLst>
        </pc:spChg>
      </pc:sldChg>
      <pc:sldChg chg="new del">
        <pc:chgData name="Marco Parenzan" userId="a83bbb23f3e251dc" providerId="LiveId" clId="{66402350-CCAD-4E50-B438-9849571A7D8A}" dt="2023-01-06T10:04:14.849" v="6" actId="47"/>
        <pc:sldMkLst>
          <pc:docMk/>
          <pc:sldMk cId="3512044411" sldId="266"/>
        </pc:sldMkLst>
      </pc:sldChg>
      <pc:sldChg chg="addSp delSp modSp new del mod modClrScheme chgLayout">
        <pc:chgData name="Marco Parenzan" userId="a83bbb23f3e251dc" providerId="LiveId" clId="{66402350-CCAD-4E50-B438-9849571A7D8A}" dt="2023-01-06T11:08:25.072" v="409" actId="47"/>
        <pc:sldMkLst>
          <pc:docMk/>
          <pc:sldMk cId="4222555892" sldId="266"/>
        </pc:sldMkLst>
        <pc:spChg chg="del mod ord">
          <ac:chgData name="Marco Parenzan" userId="a83bbb23f3e251dc" providerId="LiveId" clId="{66402350-CCAD-4E50-B438-9849571A7D8A}" dt="2023-01-06T11:08:16.161" v="408" actId="700"/>
          <ac:spMkLst>
            <pc:docMk/>
            <pc:sldMk cId="4222555892" sldId="266"/>
            <ac:spMk id="2" creationId="{0E3E6200-1973-3070-7926-3A5FE29A0C54}"/>
          </ac:spMkLst>
        </pc:spChg>
        <pc:spChg chg="add mod ord">
          <ac:chgData name="Marco Parenzan" userId="a83bbb23f3e251dc" providerId="LiveId" clId="{66402350-CCAD-4E50-B438-9849571A7D8A}" dt="2023-01-06T11:08:16.161" v="408" actId="700"/>
          <ac:spMkLst>
            <pc:docMk/>
            <pc:sldMk cId="4222555892" sldId="266"/>
            <ac:spMk id="3" creationId="{5AAAB64C-33F4-0D81-057B-836EAF523123}"/>
          </ac:spMkLst>
        </pc:spChg>
        <pc:spChg chg="add mod ord">
          <ac:chgData name="Marco Parenzan" userId="a83bbb23f3e251dc" providerId="LiveId" clId="{66402350-CCAD-4E50-B438-9849571A7D8A}" dt="2023-01-06T11:08:16.161" v="408" actId="700"/>
          <ac:spMkLst>
            <pc:docMk/>
            <pc:sldMk cId="4222555892" sldId="266"/>
            <ac:spMk id="4" creationId="{CCBDBE1D-10C9-A1EF-1E59-AA75002A84A7}"/>
          </ac:spMkLst>
        </pc:spChg>
      </pc:sldChg>
      <pc:sldChg chg="addSp delSp modSp new mod modClrScheme chgLayout">
        <pc:chgData name="Marco Parenzan" userId="a83bbb23f3e251dc" providerId="LiveId" clId="{66402350-CCAD-4E50-B438-9849571A7D8A}" dt="2023-01-06T11:23:32.383" v="550" actId="700"/>
        <pc:sldMkLst>
          <pc:docMk/>
          <pc:sldMk cId="312928708" sldId="267"/>
        </pc:sldMkLst>
        <pc:spChg chg="del mod ord">
          <ac:chgData name="Marco Parenzan" userId="a83bbb23f3e251dc" providerId="LiveId" clId="{66402350-CCAD-4E50-B438-9849571A7D8A}" dt="2023-01-06T11:16:54.538" v="467" actId="700"/>
          <ac:spMkLst>
            <pc:docMk/>
            <pc:sldMk cId="312928708" sldId="267"/>
            <ac:spMk id="2" creationId="{D836AB0C-96A1-8A6B-0F83-38146105B8D8}"/>
          </ac:spMkLst>
        </pc:spChg>
        <pc:spChg chg="add del mod ord">
          <ac:chgData name="Marco Parenzan" userId="a83bbb23f3e251dc" providerId="LiveId" clId="{66402350-CCAD-4E50-B438-9849571A7D8A}" dt="2023-01-06T11:23:32.383" v="550" actId="700"/>
          <ac:spMkLst>
            <pc:docMk/>
            <pc:sldMk cId="312928708" sldId="267"/>
            <ac:spMk id="3" creationId="{34DC38A3-3315-56E0-E56D-C629EC48B5DB}"/>
          </ac:spMkLst>
        </pc:spChg>
        <pc:spChg chg="add del mod ord">
          <ac:chgData name="Marco Parenzan" userId="a83bbb23f3e251dc" providerId="LiveId" clId="{66402350-CCAD-4E50-B438-9849571A7D8A}" dt="2023-01-06T11:23:32.383" v="550" actId="700"/>
          <ac:spMkLst>
            <pc:docMk/>
            <pc:sldMk cId="312928708" sldId="267"/>
            <ac:spMk id="4" creationId="{829BD7E9-8C3D-21D8-5032-873BDBCDC5B7}"/>
          </ac:spMkLst>
        </pc:spChg>
        <pc:spChg chg="add mod ord">
          <ac:chgData name="Marco Parenzan" userId="a83bbb23f3e251dc" providerId="LiveId" clId="{66402350-CCAD-4E50-B438-9849571A7D8A}" dt="2023-01-06T11:23:32.383" v="550" actId="700"/>
          <ac:spMkLst>
            <pc:docMk/>
            <pc:sldMk cId="312928708" sldId="267"/>
            <ac:spMk id="5" creationId="{F1017FCC-5D3F-81E5-F108-422CB4292FF4}"/>
          </ac:spMkLst>
        </pc:spChg>
        <pc:spChg chg="add mod ord">
          <ac:chgData name="Marco Parenzan" userId="a83bbb23f3e251dc" providerId="LiveId" clId="{66402350-CCAD-4E50-B438-9849571A7D8A}" dt="2023-01-06T11:23:32.383" v="550" actId="700"/>
          <ac:spMkLst>
            <pc:docMk/>
            <pc:sldMk cId="312928708" sldId="267"/>
            <ac:spMk id="6" creationId="{A2B43C4D-9BCC-282B-C70D-03E896F656DB}"/>
          </ac:spMkLst>
        </pc:spChg>
      </pc:sldChg>
      <pc:sldChg chg="addSp delSp modSp new del mod modClrScheme chgLayout">
        <pc:chgData name="Marco Parenzan" userId="a83bbb23f3e251dc" providerId="LiveId" clId="{66402350-CCAD-4E50-B438-9849571A7D8A}" dt="2023-01-06T10:35:21.747" v="162" actId="47"/>
        <pc:sldMkLst>
          <pc:docMk/>
          <pc:sldMk cId="4100636028" sldId="267"/>
        </pc:sldMkLst>
        <pc:spChg chg="del mod ord">
          <ac:chgData name="Marco Parenzan" userId="a83bbb23f3e251dc" providerId="LiveId" clId="{66402350-CCAD-4E50-B438-9849571A7D8A}" dt="2023-01-06T10:30:51.822" v="139" actId="700"/>
          <ac:spMkLst>
            <pc:docMk/>
            <pc:sldMk cId="4100636028" sldId="267"/>
            <ac:spMk id="2" creationId="{94F9B50A-D900-3361-5891-678D2A329A76}"/>
          </ac:spMkLst>
        </pc:spChg>
        <pc:spChg chg="del mod ord">
          <ac:chgData name="Marco Parenzan" userId="a83bbb23f3e251dc" providerId="LiveId" clId="{66402350-CCAD-4E50-B438-9849571A7D8A}" dt="2023-01-06T10:30:51.822" v="139" actId="700"/>
          <ac:spMkLst>
            <pc:docMk/>
            <pc:sldMk cId="4100636028" sldId="267"/>
            <ac:spMk id="3" creationId="{9C75DCD7-DE88-41F3-88B6-426B241D3A49}"/>
          </ac:spMkLst>
        </pc:spChg>
        <pc:spChg chg="del">
          <ac:chgData name="Marco Parenzan" userId="a83bbb23f3e251dc" providerId="LiveId" clId="{66402350-CCAD-4E50-B438-9849571A7D8A}" dt="2023-01-06T10:30:51.822" v="139" actId="700"/>
          <ac:spMkLst>
            <pc:docMk/>
            <pc:sldMk cId="4100636028" sldId="267"/>
            <ac:spMk id="4" creationId="{58EA88F8-9696-0088-C576-D8DC4502995A}"/>
          </ac:spMkLst>
        </pc:spChg>
        <pc:spChg chg="add mod ord">
          <ac:chgData name="Marco Parenzan" userId="a83bbb23f3e251dc" providerId="LiveId" clId="{66402350-CCAD-4E50-B438-9849571A7D8A}" dt="2023-01-06T10:30:51.822" v="139" actId="700"/>
          <ac:spMkLst>
            <pc:docMk/>
            <pc:sldMk cId="4100636028" sldId="267"/>
            <ac:spMk id="5" creationId="{DAE616A4-7197-893D-1735-485875AF4AB0}"/>
          </ac:spMkLst>
        </pc:spChg>
        <pc:spChg chg="add mod ord">
          <ac:chgData name="Marco Parenzan" userId="a83bbb23f3e251dc" providerId="LiveId" clId="{66402350-CCAD-4E50-B438-9849571A7D8A}" dt="2023-01-06T10:30:51.822" v="139" actId="700"/>
          <ac:spMkLst>
            <pc:docMk/>
            <pc:sldMk cId="4100636028" sldId="267"/>
            <ac:spMk id="6" creationId="{AD7D100C-50FB-020C-59DC-8143F98E7517}"/>
          </ac:spMkLst>
        </pc:spChg>
      </pc:sldChg>
      <pc:sldChg chg="addSp delSp modSp add mod modClrScheme chgLayout">
        <pc:chgData name="Marco Parenzan" userId="a83bbb23f3e251dc" providerId="LiveId" clId="{66402350-CCAD-4E50-B438-9849571A7D8A}" dt="2023-01-06T11:17:01.360" v="470" actId="700"/>
        <pc:sldMkLst>
          <pc:docMk/>
          <pc:sldMk cId="1883569378" sldId="268"/>
        </pc:sldMkLst>
        <pc:spChg chg="add del mod ord">
          <ac:chgData name="Marco Parenzan" userId="a83bbb23f3e251dc" providerId="LiveId" clId="{66402350-CCAD-4E50-B438-9849571A7D8A}" dt="2023-01-06T11:17:01.360" v="470" actId="700"/>
          <ac:spMkLst>
            <pc:docMk/>
            <pc:sldMk cId="1883569378" sldId="268"/>
            <ac:spMk id="2" creationId="{96567E8B-F12C-8ADA-8308-F42E71D6AA38}"/>
          </ac:spMkLst>
        </pc:spChg>
        <pc:spChg chg="add del mod ord">
          <ac:chgData name="Marco Parenzan" userId="a83bbb23f3e251dc" providerId="LiveId" clId="{66402350-CCAD-4E50-B438-9849571A7D8A}" dt="2023-01-06T11:17:01.360" v="470" actId="700"/>
          <ac:spMkLst>
            <pc:docMk/>
            <pc:sldMk cId="1883569378" sldId="268"/>
            <ac:spMk id="3" creationId="{34DC38A3-3315-56E0-E56D-C629EC48B5DB}"/>
          </ac:spMkLst>
        </pc:spChg>
        <pc:spChg chg="add del">
          <ac:chgData name="Marco Parenzan" userId="a83bbb23f3e251dc" providerId="LiveId" clId="{66402350-CCAD-4E50-B438-9849571A7D8A}" dt="2023-01-06T11:17:01.360" v="470" actId="700"/>
          <ac:spMkLst>
            <pc:docMk/>
            <pc:sldMk cId="1883569378" sldId="268"/>
            <ac:spMk id="4" creationId="{829BD7E9-8C3D-21D8-5032-873BDBCDC5B7}"/>
          </ac:spMkLst>
        </pc:spChg>
        <pc:spChg chg="add del mod ord">
          <ac:chgData name="Marco Parenzan" userId="a83bbb23f3e251dc" providerId="LiveId" clId="{66402350-CCAD-4E50-B438-9849571A7D8A}" dt="2023-01-06T11:17:01.360" v="470" actId="700"/>
          <ac:spMkLst>
            <pc:docMk/>
            <pc:sldMk cId="1883569378" sldId="268"/>
            <ac:spMk id="5" creationId="{9C6B5EED-8720-10DE-70B2-A4DEBDADD17F}"/>
          </ac:spMkLst>
        </pc:spChg>
      </pc:sldChg>
      <pc:sldChg chg="addSp delSp modSp add mod modClrScheme chgLayout">
        <pc:chgData name="Marco Parenzan" userId="a83bbb23f3e251dc" providerId="LiveId" clId="{66402350-CCAD-4E50-B438-9849571A7D8A}" dt="2023-01-06T11:19:10.771" v="497" actId="700"/>
        <pc:sldMkLst>
          <pc:docMk/>
          <pc:sldMk cId="2387457348" sldId="269"/>
        </pc:sldMkLst>
        <pc:spChg chg="add del mod ord">
          <ac:chgData name="Marco Parenzan" userId="a83bbb23f3e251dc" providerId="LiveId" clId="{66402350-CCAD-4E50-B438-9849571A7D8A}" dt="2023-01-06T11:18:44.058" v="495"/>
          <ac:spMkLst>
            <pc:docMk/>
            <pc:sldMk cId="2387457348" sldId="269"/>
            <ac:spMk id="2" creationId="{25FBAA92-A4C9-9BB3-070F-89C64625736D}"/>
          </ac:spMkLst>
        </pc:spChg>
        <pc:spChg chg="del mod ord">
          <ac:chgData name="Marco Parenzan" userId="a83bbb23f3e251dc" providerId="LiveId" clId="{66402350-CCAD-4E50-B438-9849571A7D8A}" dt="2023-01-06T11:17:07.867" v="472" actId="700"/>
          <ac:spMkLst>
            <pc:docMk/>
            <pc:sldMk cId="2387457348" sldId="269"/>
            <ac:spMk id="3" creationId="{34DC38A3-3315-56E0-E56D-C629EC48B5DB}"/>
          </ac:spMkLst>
        </pc:spChg>
        <pc:spChg chg="del">
          <ac:chgData name="Marco Parenzan" userId="a83bbb23f3e251dc" providerId="LiveId" clId="{66402350-CCAD-4E50-B438-9849571A7D8A}" dt="2023-01-06T11:17:07.867" v="472" actId="700"/>
          <ac:spMkLst>
            <pc:docMk/>
            <pc:sldMk cId="2387457348" sldId="269"/>
            <ac:spMk id="4" creationId="{829BD7E9-8C3D-21D8-5032-873BDBCDC5B7}"/>
          </ac:spMkLst>
        </pc:spChg>
        <pc:spChg chg="add del mod ord">
          <ac:chgData name="Marco Parenzan" userId="a83bbb23f3e251dc" providerId="LiveId" clId="{66402350-CCAD-4E50-B438-9849571A7D8A}" dt="2023-01-06T11:18:44.058" v="495"/>
          <ac:spMkLst>
            <pc:docMk/>
            <pc:sldMk cId="2387457348" sldId="269"/>
            <ac:spMk id="5" creationId="{E3B99390-BC9A-74E2-525C-C0F10B1C1C24}"/>
          </ac:spMkLst>
        </pc:spChg>
        <pc:spChg chg="add del mod ord">
          <ac:chgData name="Marco Parenzan" userId="a83bbb23f3e251dc" providerId="LiveId" clId="{66402350-CCAD-4E50-B438-9849571A7D8A}" dt="2023-01-06T11:19:10.771" v="497" actId="700"/>
          <ac:spMkLst>
            <pc:docMk/>
            <pc:sldMk cId="2387457348" sldId="269"/>
            <ac:spMk id="6" creationId="{73D58D0C-4324-AE24-27BE-5B2F384AD65C}"/>
          </ac:spMkLst>
        </pc:spChg>
        <pc:spChg chg="add del mod ord">
          <ac:chgData name="Marco Parenzan" userId="a83bbb23f3e251dc" providerId="LiveId" clId="{66402350-CCAD-4E50-B438-9849571A7D8A}" dt="2023-01-06T11:19:10.771" v="497" actId="700"/>
          <ac:spMkLst>
            <pc:docMk/>
            <pc:sldMk cId="2387457348" sldId="269"/>
            <ac:spMk id="7" creationId="{BEDE40C8-E193-123E-7E36-D32CF6358591}"/>
          </ac:spMkLst>
        </pc:spChg>
        <pc:spChg chg="add mod ord">
          <ac:chgData name="Marco Parenzan" userId="a83bbb23f3e251dc" providerId="LiveId" clId="{66402350-CCAD-4E50-B438-9849571A7D8A}" dt="2023-01-06T11:19:10.771" v="497" actId="700"/>
          <ac:spMkLst>
            <pc:docMk/>
            <pc:sldMk cId="2387457348" sldId="269"/>
            <ac:spMk id="8" creationId="{4A854416-DCFC-AA09-1949-06E7C09B036B}"/>
          </ac:spMkLst>
        </pc:spChg>
        <pc:spChg chg="add mod ord">
          <ac:chgData name="Marco Parenzan" userId="a83bbb23f3e251dc" providerId="LiveId" clId="{66402350-CCAD-4E50-B438-9849571A7D8A}" dt="2023-01-06T11:19:10.771" v="497" actId="700"/>
          <ac:spMkLst>
            <pc:docMk/>
            <pc:sldMk cId="2387457348" sldId="269"/>
            <ac:spMk id="9" creationId="{1AF9837C-9563-8629-93D2-36686E944906}"/>
          </ac:spMkLst>
        </pc:spChg>
      </pc:sldChg>
      <pc:sldChg chg="addSp delSp modSp new mod modClrScheme chgLayout">
        <pc:chgData name="Marco Parenzan" userId="a83bbb23f3e251dc" providerId="LiveId" clId="{66402350-CCAD-4E50-B438-9849571A7D8A}" dt="2023-01-06T11:17:16.680" v="474" actId="700"/>
        <pc:sldMkLst>
          <pc:docMk/>
          <pc:sldMk cId="484590535" sldId="270"/>
        </pc:sldMkLst>
        <pc:spChg chg="del mod ord">
          <ac:chgData name="Marco Parenzan" userId="a83bbb23f3e251dc" providerId="LiveId" clId="{66402350-CCAD-4E50-B438-9849571A7D8A}" dt="2023-01-06T11:17:16.680" v="474" actId="700"/>
          <ac:spMkLst>
            <pc:docMk/>
            <pc:sldMk cId="484590535" sldId="270"/>
            <ac:spMk id="2" creationId="{0D74C3B9-4FCE-441C-EDBB-07A0D34C4CD8}"/>
          </ac:spMkLst>
        </pc:spChg>
        <pc:spChg chg="del mod ord">
          <ac:chgData name="Marco Parenzan" userId="a83bbb23f3e251dc" providerId="LiveId" clId="{66402350-CCAD-4E50-B438-9849571A7D8A}" dt="2023-01-06T11:17:16.680" v="474" actId="700"/>
          <ac:spMkLst>
            <pc:docMk/>
            <pc:sldMk cId="484590535" sldId="270"/>
            <ac:spMk id="3" creationId="{7263AD00-01B5-02FC-6ADB-A7284822ED1A}"/>
          </ac:spMkLst>
        </pc:spChg>
        <pc:spChg chg="add mod ord">
          <ac:chgData name="Marco Parenzan" userId="a83bbb23f3e251dc" providerId="LiveId" clId="{66402350-CCAD-4E50-B438-9849571A7D8A}" dt="2023-01-06T11:17:16.680" v="474" actId="700"/>
          <ac:spMkLst>
            <pc:docMk/>
            <pc:sldMk cId="484590535" sldId="270"/>
            <ac:spMk id="4" creationId="{2A006D2A-418A-E628-9061-64A625F80BA7}"/>
          </ac:spMkLst>
        </pc:spChg>
        <pc:spChg chg="add mod ord">
          <ac:chgData name="Marco Parenzan" userId="a83bbb23f3e251dc" providerId="LiveId" clId="{66402350-CCAD-4E50-B438-9849571A7D8A}" dt="2023-01-06T11:17:16.680" v="474" actId="700"/>
          <ac:spMkLst>
            <pc:docMk/>
            <pc:sldMk cId="484590535" sldId="270"/>
            <ac:spMk id="5" creationId="{EAEC54D3-8FF5-B287-4577-B83D592C0A60}"/>
          </ac:spMkLst>
        </pc:spChg>
      </pc:sldChg>
      <pc:sldChg chg="addSp delSp modSp add mod modClrScheme chgLayout">
        <pc:chgData name="Marco Parenzan" userId="a83bbb23f3e251dc" providerId="LiveId" clId="{66402350-CCAD-4E50-B438-9849571A7D8A}" dt="2023-01-06T11:17:22.177" v="476" actId="700"/>
        <pc:sldMkLst>
          <pc:docMk/>
          <pc:sldMk cId="2608209452" sldId="271"/>
        </pc:sldMkLst>
        <pc:spChg chg="add mod ord">
          <ac:chgData name="Marco Parenzan" userId="a83bbb23f3e251dc" providerId="LiveId" clId="{66402350-CCAD-4E50-B438-9849571A7D8A}" dt="2023-01-06T11:17:22.177" v="476" actId="700"/>
          <ac:spMkLst>
            <pc:docMk/>
            <pc:sldMk cId="2608209452" sldId="271"/>
            <ac:spMk id="2" creationId="{CA5632D0-11B1-056A-5A15-D3C91CF518E8}"/>
          </ac:spMkLst>
        </pc:spChg>
        <pc:spChg chg="del mod ord">
          <ac:chgData name="Marco Parenzan" userId="a83bbb23f3e251dc" providerId="LiveId" clId="{66402350-CCAD-4E50-B438-9849571A7D8A}" dt="2023-01-06T11:17:22.177" v="476" actId="700"/>
          <ac:spMkLst>
            <pc:docMk/>
            <pc:sldMk cId="2608209452" sldId="271"/>
            <ac:spMk id="4" creationId="{2A006D2A-418A-E628-9061-64A625F80BA7}"/>
          </ac:spMkLst>
        </pc:spChg>
        <pc:spChg chg="del">
          <ac:chgData name="Marco Parenzan" userId="a83bbb23f3e251dc" providerId="LiveId" clId="{66402350-CCAD-4E50-B438-9849571A7D8A}" dt="2023-01-06T11:17:22.177" v="476" actId="700"/>
          <ac:spMkLst>
            <pc:docMk/>
            <pc:sldMk cId="2608209452" sldId="271"/>
            <ac:spMk id="5" creationId="{EAEC54D3-8FF5-B287-4577-B83D592C0A60}"/>
          </ac:spMkLst>
        </pc:spChg>
      </pc:sldChg>
      <pc:sldChg chg="delSp add mod modClrScheme chgLayout">
        <pc:chgData name="Marco Parenzan" userId="a83bbb23f3e251dc" providerId="LiveId" clId="{66402350-CCAD-4E50-B438-9849571A7D8A}" dt="2023-01-06T11:17:27.265" v="478" actId="700"/>
        <pc:sldMkLst>
          <pc:docMk/>
          <pc:sldMk cId="1265559655" sldId="272"/>
        </pc:sldMkLst>
        <pc:spChg chg="del">
          <ac:chgData name="Marco Parenzan" userId="a83bbb23f3e251dc" providerId="LiveId" clId="{66402350-CCAD-4E50-B438-9849571A7D8A}" dt="2023-01-06T11:17:27.265" v="478" actId="700"/>
          <ac:spMkLst>
            <pc:docMk/>
            <pc:sldMk cId="1265559655" sldId="272"/>
            <ac:spMk id="2" creationId="{CA5632D0-11B1-056A-5A15-D3C91CF518E8}"/>
          </ac:spMkLst>
        </pc:spChg>
      </pc:sldChg>
      <pc:sldChg chg="addSp modSp add mod modClrScheme chgLayout">
        <pc:chgData name="Marco Parenzan" userId="a83bbb23f3e251dc" providerId="LiveId" clId="{66402350-CCAD-4E50-B438-9849571A7D8A}" dt="2023-01-06T11:17:32.359" v="480" actId="700"/>
        <pc:sldMkLst>
          <pc:docMk/>
          <pc:sldMk cId="1981339467" sldId="273"/>
        </pc:sldMkLst>
        <pc:spChg chg="add mod">
          <ac:chgData name="Marco Parenzan" userId="a83bbb23f3e251dc" providerId="LiveId" clId="{66402350-CCAD-4E50-B438-9849571A7D8A}" dt="2023-01-06T11:17:32.359" v="480" actId="700"/>
          <ac:spMkLst>
            <pc:docMk/>
            <pc:sldMk cId="1981339467" sldId="273"/>
            <ac:spMk id="2" creationId="{6A92D96D-792C-8603-052A-5E84B1D444D5}"/>
          </ac:spMkLst>
        </pc:spChg>
        <pc:spChg chg="add mod">
          <ac:chgData name="Marco Parenzan" userId="a83bbb23f3e251dc" providerId="LiveId" clId="{66402350-CCAD-4E50-B438-9849571A7D8A}" dt="2023-01-06T11:17:32.359" v="480" actId="700"/>
          <ac:spMkLst>
            <pc:docMk/>
            <pc:sldMk cId="1981339467" sldId="273"/>
            <ac:spMk id="3" creationId="{4E7C5F77-02D9-CC84-1869-BACAD2DD1C3F}"/>
          </ac:spMkLst>
        </pc:spChg>
        <pc:spChg chg="add mod">
          <ac:chgData name="Marco Parenzan" userId="a83bbb23f3e251dc" providerId="LiveId" clId="{66402350-CCAD-4E50-B438-9849571A7D8A}" dt="2023-01-06T11:17:32.359" v="480" actId="700"/>
          <ac:spMkLst>
            <pc:docMk/>
            <pc:sldMk cId="1981339467" sldId="273"/>
            <ac:spMk id="4" creationId="{EAA7847E-3F43-D591-DD0C-F0F2D9A05D56}"/>
          </ac:spMkLst>
        </pc:spChg>
      </pc:sldChg>
      <pc:sldChg chg="addSp delSp modSp new mod modClrScheme chgLayout">
        <pc:chgData name="Marco Parenzan" userId="a83bbb23f3e251dc" providerId="LiveId" clId="{66402350-CCAD-4E50-B438-9849571A7D8A}" dt="2023-01-06T11:23:23.934" v="549" actId="700"/>
        <pc:sldMkLst>
          <pc:docMk/>
          <pc:sldMk cId="3726372117" sldId="274"/>
        </pc:sldMkLst>
        <pc:spChg chg="del mod ord">
          <ac:chgData name="Marco Parenzan" userId="a83bbb23f3e251dc" providerId="LiveId" clId="{66402350-CCAD-4E50-B438-9849571A7D8A}" dt="2023-01-06T11:23:23.934" v="549" actId="700"/>
          <ac:spMkLst>
            <pc:docMk/>
            <pc:sldMk cId="3726372117" sldId="274"/>
            <ac:spMk id="2" creationId="{C624D541-E244-4552-F18D-D7863269D086}"/>
          </ac:spMkLst>
        </pc:spChg>
        <pc:spChg chg="add mod ord">
          <ac:chgData name="Marco Parenzan" userId="a83bbb23f3e251dc" providerId="LiveId" clId="{66402350-CCAD-4E50-B438-9849571A7D8A}" dt="2023-01-06T11:23:23.934" v="549" actId="700"/>
          <ac:spMkLst>
            <pc:docMk/>
            <pc:sldMk cId="3726372117" sldId="274"/>
            <ac:spMk id="3" creationId="{1C1DE99A-8C14-BAA7-FFAD-DA5C283B45B5}"/>
          </ac:spMkLst>
        </pc:spChg>
        <pc:spChg chg="add mod ord">
          <ac:chgData name="Marco Parenzan" userId="a83bbb23f3e251dc" providerId="LiveId" clId="{66402350-CCAD-4E50-B438-9849571A7D8A}" dt="2023-01-06T11:23:23.934" v="549" actId="700"/>
          <ac:spMkLst>
            <pc:docMk/>
            <pc:sldMk cId="3726372117" sldId="274"/>
            <ac:spMk id="4" creationId="{091CBC03-D131-499E-0926-6118827657B7}"/>
          </ac:spMkLst>
        </pc:spChg>
        <pc:spChg chg="add mod ord">
          <ac:chgData name="Marco Parenzan" userId="a83bbb23f3e251dc" providerId="LiveId" clId="{66402350-CCAD-4E50-B438-9849571A7D8A}" dt="2023-01-06T11:23:23.934" v="549" actId="700"/>
          <ac:spMkLst>
            <pc:docMk/>
            <pc:sldMk cId="3726372117" sldId="274"/>
            <ac:spMk id="5" creationId="{9D82FE0D-E4DF-4257-2834-37AAB61D9FD8}"/>
          </ac:spMkLst>
        </pc:spChg>
      </pc:sldChg>
      <pc:sldMasterChg chg="addSp delSp modSp mod addSldLayout delSldLayout modSldLayout sldLayoutOrd">
        <pc:chgData name="Marco Parenzan" userId="a83bbb23f3e251dc" providerId="LiveId" clId="{66402350-CCAD-4E50-B438-9849571A7D8A}" dt="2023-01-06T11:25:55.416" v="557" actId="1076"/>
        <pc:sldMasterMkLst>
          <pc:docMk/>
          <pc:sldMasterMk cId="4077417812" sldId="2147483648"/>
        </pc:sldMasterMkLst>
        <pc:spChg chg="del">
          <ac:chgData name="Marco Parenzan" userId="a83bbb23f3e251dc" providerId="LiveId" clId="{66402350-CCAD-4E50-B438-9849571A7D8A}" dt="2023-01-06T10:19:08.338" v="28" actId="478"/>
          <ac:spMkLst>
            <pc:docMk/>
            <pc:sldMasterMk cId="4077417812" sldId="2147483648"/>
            <ac:spMk id="2" creationId="{4A77048C-E359-F66D-AD4D-97D47FB308F4}"/>
          </ac:spMkLst>
        </pc:spChg>
        <pc:spChg chg="del">
          <ac:chgData name="Marco Parenzan" userId="a83bbb23f3e251dc" providerId="LiveId" clId="{66402350-CCAD-4E50-B438-9849571A7D8A}" dt="2023-01-06T10:19:08.338" v="28" actId="478"/>
          <ac:spMkLst>
            <pc:docMk/>
            <pc:sldMasterMk cId="4077417812" sldId="2147483648"/>
            <ac:spMk id="3" creationId="{AA9C945F-7803-9CF7-4561-E707D977AB0F}"/>
          </ac:spMkLst>
        </pc:spChg>
        <pc:spChg chg="del">
          <ac:chgData name="Marco Parenzan" userId="a83bbb23f3e251dc" providerId="LiveId" clId="{66402350-CCAD-4E50-B438-9849571A7D8A}" dt="2023-01-06T10:04:44.329" v="13" actId="478"/>
          <ac:spMkLst>
            <pc:docMk/>
            <pc:sldMasterMk cId="4077417812" sldId="2147483648"/>
            <ac:spMk id="4" creationId="{213AD0B5-411C-DD37-3DE1-D299F9DA7877}"/>
          </ac:spMkLst>
        </pc:spChg>
        <pc:spChg chg="del">
          <ac:chgData name="Marco Parenzan" userId="a83bbb23f3e251dc" providerId="LiveId" clId="{66402350-CCAD-4E50-B438-9849571A7D8A}" dt="2023-01-06T10:04:44.329" v="13" actId="478"/>
          <ac:spMkLst>
            <pc:docMk/>
            <pc:sldMasterMk cId="4077417812" sldId="2147483648"/>
            <ac:spMk id="6" creationId="{50C852EC-6A60-0D42-A9E9-DDECCBDFBF03}"/>
          </ac:spMkLst>
        </pc:spChg>
        <pc:picChg chg="add del mod">
          <ac:chgData name="Marco Parenzan" userId="a83bbb23f3e251dc" providerId="LiveId" clId="{66402350-CCAD-4E50-B438-9849571A7D8A}" dt="2023-01-06T10:36:25.874" v="173" actId="21"/>
          <ac:picMkLst>
            <pc:docMk/>
            <pc:sldMasterMk cId="4077417812" sldId="2147483648"/>
            <ac:picMk id="7" creationId="{0758401C-4348-5F49-B519-8DF33F647437}"/>
          </ac:picMkLst>
        </pc:picChg>
        <pc:picChg chg="del">
          <ac:chgData name="Marco Parenzan" userId="a83bbb23f3e251dc" providerId="LiveId" clId="{66402350-CCAD-4E50-B438-9849571A7D8A}" dt="2023-01-06T10:30:02.825" v="135" actId="478"/>
          <ac:picMkLst>
            <pc:docMk/>
            <pc:sldMasterMk cId="4077417812" sldId="2147483648"/>
            <ac:picMk id="10" creationId="{16B77DA5-824E-FBA0-B882-81A183CEDA43}"/>
          </ac:picMkLst>
        </pc:picChg>
        <pc:picChg chg="del mod">
          <ac:chgData name="Marco Parenzan" userId="a83bbb23f3e251dc" providerId="LiveId" clId="{66402350-CCAD-4E50-B438-9849571A7D8A}" dt="2023-01-06T10:19:33.112" v="29" actId="478"/>
          <ac:picMkLst>
            <pc:docMk/>
            <pc:sldMasterMk cId="4077417812" sldId="2147483648"/>
            <ac:picMk id="11" creationId="{890A6E38-821E-3B3B-D008-13ECE0BA0503}"/>
          </ac:picMkLst>
        </pc:picChg>
        <pc:sldLayoutChg chg="del mod">
          <pc:chgData name="Marco Parenzan" userId="a83bbb23f3e251dc" providerId="LiveId" clId="{66402350-CCAD-4E50-B438-9849571A7D8A}" dt="2023-01-06T10:19:00.750" v="19" actId="2696"/>
          <pc:sldLayoutMkLst>
            <pc:docMk/>
            <pc:sldMasterMk cId="4077417812" sldId="2147483648"/>
            <pc:sldLayoutMk cId="1857983509" sldId="2147483649"/>
          </pc:sldLayoutMkLst>
        </pc:sldLayoutChg>
        <pc:sldLayoutChg chg="del mod">
          <pc:chgData name="Marco Parenzan" userId="a83bbb23f3e251dc" providerId="LiveId" clId="{66402350-CCAD-4E50-B438-9849571A7D8A}" dt="2023-01-06T10:19:00.760" v="20" actId="2696"/>
          <pc:sldLayoutMkLst>
            <pc:docMk/>
            <pc:sldMasterMk cId="4077417812" sldId="2147483648"/>
            <pc:sldLayoutMk cId="348854312" sldId="2147483650"/>
          </pc:sldLayoutMkLst>
        </pc:sldLayoutChg>
        <pc:sldLayoutChg chg="del mod">
          <pc:chgData name="Marco Parenzan" userId="a83bbb23f3e251dc" providerId="LiveId" clId="{66402350-CCAD-4E50-B438-9849571A7D8A}" dt="2023-01-06T10:19:00.788" v="23" actId="2696"/>
          <pc:sldLayoutMkLst>
            <pc:docMk/>
            <pc:sldMasterMk cId="4077417812" sldId="2147483648"/>
            <pc:sldLayoutMk cId="2739773298" sldId="2147483652"/>
          </pc:sldLayoutMkLst>
        </pc:sldLayoutChg>
        <pc:sldLayoutChg chg="del">
          <pc:chgData name="Marco Parenzan" userId="a83bbb23f3e251dc" providerId="LiveId" clId="{66402350-CCAD-4E50-B438-9849571A7D8A}" dt="2023-01-06T10:04:21.435" v="7" actId="2696"/>
          <pc:sldLayoutMkLst>
            <pc:docMk/>
            <pc:sldMasterMk cId="4077417812" sldId="2147483648"/>
            <pc:sldLayoutMk cId="3488124346" sldId="2147483653"/>
          </pc:sldLayoutMkLst>
        </pc:sldLayoutChg>
        <pc:sldLayoutChg chg="del">
          <pc:chgData name="Marco Parenzan" userId="a83bbb23f3e251dc" providerId="LiveId" clId="{66402350-CCAD-4E50-B438-9849571A7D8A}" dt="2023-01-06T10:04:21.451" v="9" actId="2696"/>
          <pc:sldLayoutMkLst>
            <pc:docMk/>
            <pc:sldMasterMk cId="4077417812" sldId="2147483648"/>
            <pc:sldLayoutMk cId="4231794119" sldId="2147483654"/>
          </pc:sldLayoutMkLst>
        </pc:sldLayoutChg>
        <pc:sldLayoutChg chg="del">
          <pc:chgData name="Marco Parenzan" userId="a83bbb23f3e251dc" providerId="LiveId" clId="{66402350-CCAD-4E50-B438-9849571A7D8A}" dt="2023-01-06T10:04:21.458" v="10" actId="2696"/>
          <pc:sldLayoutMkLst>
            <pc:docMk/>
            <pc:sldMasterMk cId="4077417812" sldId="2147483648"/>
            <pc:sldLayoutMk cId="3075374042" sldId="2147483655"/>
          </pc:sldLayoutMkLst>
        </pc:sldLayoutChg>
        <pc:sldLayoutChg chg="del mod">
          <pc:chgData name="Marco Parenzan" userId="a83bbb23f3e251dc" providerId="LiveId" clId="{66402350-CCAD-4E50-B438-9849571A7D8A}" dt="2023-01-06T10:19:00.807" v="24" actId="2696"/>
          <pc:sldLayoutMkLst>
            <pc:docMk/>
            <pc:sldMasterMk cId="4077417812" sldId="2147483648"/>
            <pc:sldLayoutMk cId="2853261593" sldId="2147483657"/>
          </pc:sldLayoutMkLst>
        </pc:sldLayoutChg>
        <pc:sldLayoutChg chg="del">
          <pc:chgData name="Marco Parenzan" userId="a83bbb23f3e251dc" providerId="LiveId" clId="{66402350-CCAD-4E50-B438-9849571A7D8A}" dt="2023-01-06T10:04:21.444" v="8" actId="2696"/>
          <pc:sldLayoutMkLst>
            <pc:docMk/>
            <pc:sldMasterMk cId="4077417812" sldId="2147483648"/>
            <pc:sldLayoutMk cId="992352873" sldId="2147483658"/>
          </pc:sldLayoutMkLst>
        </pc:sldLayoutChg>
        <pc:sldLayoutChg chg="addSp delSp modSp mod">
          <pc:chgData name="Marco Parenzan" userId="a83bbb23f3e251dc" providerId="LiveId" clId="{66402350-CCAD-4E50-B438-9849571A7D8A}" dt="2023-01-06T11:25:55.416" v="557" actId="1076"/>
          <pc:sldLayoutMkLst>
            <pc:docMk/>
            <pc:sldMasterMk cId="4077417812" sldId="2147483648"/>
            <pc:sldLayoutMk cId="102370051" sldId="2147483659"/>
          </pc:sldLayoutMkLst>
          <pc:spChg chg="add del mod">
            <ac:chgData name="Marco Parenzan" userId="a83bbb23f3e251dc" providerId="LiveId" clId="{66402350-CCAD-4E50-B438-9849571A7D8A}" dt="2023-01-06T10:26:08.072" v="71" actId="478"/>
            <ac:spMkLst>
              <pc:docMk/>
              <pc:sldMasterMk cId="4077417812" sldId="2147483648"/>
              <pc:sldLayoutMk cId="102370051" sldId="2147483659"/>
              <ac:spMk id="2" creationId="{10552EB4-680A-0BCE-469B-0DFA0DBD3065}"/>
            </ac:spMkLst>
          </pc:spChg>
          <pc:spChg chg="del mod">
            <ac:chgData name="Marco Parenzan" userId="a83bbb23f3e251dc" providerId="LiveId" clId="{66402350-CCAD-4E50-B438-9849571A7D8A}" dt="2023-01-06T10:26:09.976" v="72" actId="478"/>
            <ac:spMkLst>
              <pc:docMk/>
              <pc:sldMasterMk cId="4077417812" sldId="2147483648"/>
              <pc:sldLayoutMk cId="102370051" sldId="2147483659"/>
              <ac:spMk id="3" creationId="{6CB67962-7DAD-27C7-AE18-58D126B021BE}"/>
            </ac:spMkLst>
          </pc:spChg>
          <pc:spChg chg="add del mod">
            <ac:chgData name="Marco Parenzan" userId="a83bbb23f3e251dc" providerId="LiveId" clId="{66402350-CCAD-4E50-B438-9849571A7D8A}" dt="2023-01-06T10:35:08.671" v="160" actId="478"/>
            <ac:spMkLst>
              <pc:docMk/>
              <pc:sldMasterMk cId="4077417812" sldId="2147483648"/>
              <pc:sldLayoutMk cId="102370051" sldId="2147483659"/>
              <ac:spMk id="11" creationId="{DF5F002C-D1DD-1459-4EA3-2998F163F862}"/>
            </ac:spMkLst>
          </pc:spChg>
          <pc:spChg chg="add mod">
            <ac:chgData name="Marco Parenzan" userId="a83bbb23f3e251dc" providerId="LiveId" clId="{66402350-CCAD-4E50-B438-9849571A7D8A}" dt="2023-01-06T10:35:40.735" v="166" actId="12"/>
            <ac:spMkLst>
              <pc:docMk/>
              <pc:sldMasterMk cId="4077417812" sldId="2147483648"/>
              <pc:sldLayoutMk cId="102370051" sldId="2147483659"/>
              <ac:spMk id="12" creationId="{DA50CF4F-5907-6C39-762B-A14FB24FAC2E}"/>
            </ac:spMkLst>
          </pc:spChg>
          <pc:picChg chg="del mod">
            <ac:chgData name="Marco Parenzan" userId="a83bbb23f3e251dc" providerId="LiveId" clId="{66402350-CCAD-4E50-B438-9849571A7D8A}" dt="2023-01-06T10:21:11.920" v="35" actId="478"/>
            <ac:picMkLst>
              <pc:docMk/>
              <pc:sldMasterMk cId="4077417812" sldId="2147483648"/>
              <pc:sldLayoutMk cId="102370051" sldId="2147483659"/>
              <ac:picMk id="4" creationId="{6C00F3BE-9549-CFA5-93ED-073CB72206F3}"/>
            </ac:picMkLst>
          </pc:picChg>
          <pc:picChg chg="add del mod ord">
            <ac:chgData name="Marco Parenzan" userId="a83bbb23f3e251dc" providerId="LiveId" clId="{66402350-CCAD-4E50-B438-9849571A7D8A}" dt="2023-01-06T10:21:31.044" v="43" actId="22"/>
            <ac:picMkLst>
              <pc:docMk/>
              <pc:sldMasterMk cId="4077417812" sldId="2147483648"/>
              <pc:sldLayoutMk cId="102370051" sldId="2147483659"/>
              <ac:picMk id="6" creationId="{63C6E04E-0A00-E7CB-B2D3-3F24CDE8A978}"/>
            </ac:picMkLst>
          </pc:picChg>
          <pc:picChg chg="add del ord">
            <ac:chgData name="Marco Parenzan" userId="a83bbb23f3e251dc" providerId="LiveId" clId="{66402350-CCAD-4E50-B438-9849571A7D8A}" dt="2023-01-06T10:34:04.840" v="140" actId="478"/>
            <ac:picMkLst>
              <pc:docMk/>
              <pc:sldMasterMk cId="4077417812" sldId="2147483648"/>
              <pc:sldLayoutMk cId="102370051" sldId="2147483659"/>
              <ac:picMk id="8" creationId="{7DD73689-6DA0-963A-077D-1B589EF147F8}"/>
            </ac:picMkLst>
          </pc:picChg>
          <pc:picChg chg="add del mod">
            <ac:chgData name="Marco Parenzan" userId="a83bbb23f3e251dc" providerId="LiveId" clId="{66402350-CCAD-4E50-B438-9849571A7D8A}" dt="2023-01-06T10:34:06.833" v="142"/>
            <ac:picMkLst>
              <pc:docMk/>
              <pc:sldMasterMk cId="4077417812" sldId="2147483648"/>
              <pc:sldLayoutMk cId="102370051" sldId="2147483659"/>
              <ac:picMk id="9" creationId="{CB1F0F63-4FD1-9FB0-7A14-CAD9F7AA83CF}"/>
            </ac:picMkLst>
          </pc:picChg>
          <pc:picChg chg="add mod">
            <ac:chgData name="Marco Parenzan" userId="a83bbb23f3e251dc" providerId="LiveId" clId="{66402350-CCAD-4E50-B438-9849571A7D8A}" dt="2023-01-06T10:34:11.052" v="145" actId="962"/>
            <ac:picMkLst>
              <pc:docMk/>
              <pc:sldMasterMk cId="4077417812" sldId="2147483648"/>
              <pc:sldLayoutMk cId="102370051" sldId="2147483659"/>
              <ac:picMk id="10" creationId="{8665301B-3766-B1B1-1B25-A3882450ED61}"/>
            </ac:picMkLst>
          </pc:picChg>
          <pc:picChg chg="add mod">
            <ac:chgData name="Marco Parenzan" userId="a83bbb23f3e251dc" providerId="LiveId" clId="{66402350-CCAD-4E50-B438-9849571A7D8A}" dt="2023-01-06T11:25:55.416" v="557" actId="1076"/>
            <ac:picMkLst>
              <pc:docMk/>
              <pc:sldMasterMk cId="4077417812" sldId="2147483648"/>
              <pc:sldLayoutMk cId="102370051" sldId="2147483659"/>
              <ac:picMk id="13" creationId="{1C895A75-C27E-2669-2564-FB91389B94A7}"/>
            </ac:picMkLst>
          </pc:picChg>
        </pc:sldLayoutChg>
        <pc:sldLayoutChg chg="delSp add del mod modTransition">
          <pc:chgData name="Marco Parenzan" userId="a83bbb23f3e251dc" providerId="LiveId" clId="{66402350-CCAD-4E50-B438-9849571A7D8A}" dt="2023-01-06T10:19:00.766" v="21" actId="2696"/>
          <pc:sldLayoutMkLst>
            <pc:docMk/>
            <pc:sldMasterMk cId="4077417812" sldId="2147483648"/>
            <pc:sldLayoutMk cId="353046090" sldId="2147483660"/>
          </pc:sldLayoutMkLst>
          <pc:spChg chg="del">
            <ac:chgData name="Marco Parenzan" userId="a83bbb23f3e251dc" providerId="LiveId" clId="{66402350-CCAD-4E50-B438-9849571A7D8A}" dt="2023-01-06T10:05:05.751" v="14" actId="478"/>
            <ac:spMkLst>
              <pc:docMk/>
              <pc:sldMasterMk cId="4077417812" sldId="2147483648"/>
              <pc:sldLayoutMk cId="353046090" sldId="2147483660"/>
              <ac:spMk id="3" creationId="{B45B9336-7CF9-6DBE-2B3F-9A8906D1B34B}"/>
            </ac:spMkLst>
          </pc:spChg>
        </pc:sldLayoutChg>
        <pc:sldLayoutChg chg="addSp delSp modSp add del mod modTransition">
          <pc:chgData name="Marco Parenzan" userId="a83bbb23f3e251dc" providerId="LiveId" clId="{66402350-CCAD-4E50-B438-9849571A7D8A}" dt="2023-01-06T10:52:49.650" v="335" actId="2696"/>
          <pc:sldLayoutMkLst>
            <pc:docMk/>
            <pc:sldMasterMk cId="4077417812" sldId="2147483648"/>
            <pc:sldLayoutMk cId="886340466" sldId="2147483660"/>
          </pc:sldLayoutMkLst>
          <pc:spChg chg="add del">
            <ac:chgData name="Marco Parenzan" userId="a83bbb23f3e251dc" providerId="LiveId" clId="{66402350-CCAD-4E50-B438-9849571A7D8A}" dt="2023-01-06T10:37:25.799" v="185" actId="11529"/>
            <ac:spMkLst>
              <pc:docMk/>
              <pc:sldMasterMk cId="4077417812" sldId="2147483648"/>
              <pc:sldLayoutMk cId="886340466" sldId="2147483660"/>
              <ac:spMk id="3" creationId="{3FA33699-9DB7-6564-0CAF-345882CD50AC}"/>
            </ac:spMkLst>
          </pc:spChg>
          <pc:spChg chg="add del mod">
            <ac:chgData name="Marco Parenzan" userId="a83bbb23f3e251dc" providerId="LiveId" clId="{66402350-CCAD-4E50-B438-9849571A7D8A}" dt="2023-01-06T10:38:00.769" v="191" actId="478"/>
            <ac:spMkLst>
              <pc:docMk/>
              <pc:sldMasterMk cId="4077417812" sldId="2147483648"/>
              <pc:sldLayoutMk cId="886340466" sldId="2147483660"/>
              <ac:spMk id="4" creationId="{FA8E28D2-7EF5-4692-6EAF-A06717D18D40}"/>
            </ac:spMkLst>
          </pc:spChg>
          <pc:spChg chg="mod">
            <ac:chgData name="Marco Parenzan" userId="a83bbb23f3e251dc" providerId="LiveId" clId="{66402350-CCAD-4E50-B438-9849571A7D8A}" dt="2023-01-06T10:37:57.792" v="190" actId="12"/>
            <ac:spMkLst>
              <pc:docMk/>
              <pc:sldMasterMk cId="4077417812" sldId="2147483648"/>
              <pc:sldLayoutMk cId="886340466" sldId="2147483660"/>
              <ac:spMk id="12" creationId="{DA50CF4F-5907-6C39-762B-A14FB24FAC2E}"/>
            </ac:spMkLst>
          </pc:spChg>
          <pc:picChg chg="add mod ord">
            <ac:chgData name="Marco Parenzan" userId="a83bbb23f3e251dc" providerId="LiveId" clId="{66402350-CCAD-4E50-B438-9849571A7D8A}" dt="2023-01-06T10:36:31.608" v="176" actId="167"/>
            <ac:picMkLst>
              <pc:docMk/>
              <pc:sldMasterMk cId="4077417812" sldId="2147483648"/>
              <pc:sldLayoutMk cId="886340466" sldId="2147483660"/>
              <ac:picMk id="2" creationId="{3C728CE0-95ED-10D5-D531-FAD6439ECFDE}"/>
            </ac:picMkLst>
          </pc:picChg>
          <pc:picChg chg="add mod">
            <ac:chgData name="Marco Parenzan" userId="a83bbb23f3e251dc" providerId="LiveId" clId="{66402350-CCAD-4E50-B438-9849571A7D8A}" dt="2023-01-06T10:39:49.736" v="202" actId="1076"/>
            <ac:picMkLst>
              <pc:docMk/>
              <pc:sldMasterMk cId="4077417812" sldId="2147483648"/>
              <pc:sldLayoutMk cId="886340466" sldId="2147483660"/>
              <ac:picMk id="6" creationId="{E2662159-FA49-3195-13AD-C904557D4083}"/>
            </ac:picMkLst>
          </pc:picChg>
          <pc:picChg chg="del">
            <ac:chgData name="Marco Parenzan" userId="a83bbb23f3e251dc" providerId="LiveId" clId="{66402350-CCAD-4E50-B438-9849571A7D8A}" dt="2023-01-06T10:36:27.967" v="174" actId="478"/>
            <ac:picMkLst>
              <pc:docMk/>
              <pc:sldMasterMk cId="4077417812" sldId="2147483648"/>
              <pc:sldLayoutMk cId="886340466" sldId="2147483660"/>
              <ac:picMk id="10" creationId="{8665301B-3766-B1B1-1B25-A3882450ED61}"/>
            </ac:picMkLst>
          </pc:picChg>
        </pc:sldLayoutChg>
        <pc:sldLayoutChg chg="addSp delSp modSp add del mod modTransition">
          <pc:chgData name="Marco Parenzan" userId="a83bbb23f3e251dc" providerId="LiveId" clId="{66402350-CCAD-4E50-B438-9849571A7D8A}" dt="2023-01-06T10:36:03.523" v="168" actId="2696"/>
          <pc:sldLayoutMkLst>
            <pc:docMk/>
            <pc:sldMasterMk cId="4077417812" sldId="2147483648"/>
            <pc:sldLayoutMk cId="1746455614" sldId="2147483660"/>
          </pc:sldLayoutMkLst>
          <pc:spChg chg="add del">
            <ac:chgData name="Marco Parenzan" userId="a83bbb23f3e251dc" providerId="LiveId" clId="{66402350-CCAD-4E50-B438-9849571A7D8A}" dt="2023-01-06T10:26:20.598" v="73" actId="11529"/>
            <ac:spMkLst>
              <pc:docMk/>
              <pc:sldMasterMk cId="4077417812" sldId="2147483648"/>
              <pc:sldLayoutMk cId="1746455614" sldId="2147483660"/>
              <ac:spMk id="4" creationId="{136C1942-61E3-C147-DBAC-592FE88D276C}"/>
            </ac:spMkLst>
          </pc:spChg>
          <pc:spChg chg="add mod">
            <ac:chgData name="Marco Parenzan" userId="a83bbb23f3e251dc" providerId="LiveId" clId="{66402350-CCAD-4E50-B438-9849571A7D8A}" dt="2023-01-06T10:27:14.060" v="118" actId="962"/>
            <ac:spMkLst>
              <pc:docMk/>
              <pc:sldMasterMk cId="4077417812" sldId="2147483648"/>
              <pc:sldLayoutMk cId="1746455614" sldId="2147483660"/>
              <ac:spMk id="5" creationId="{A4DA4B39-AA0C-AF19-8A8B-19BA9E37BCDF}"/>
            </ac:spMkLst>
          </pc:spChg>
          <pc:spChg chg="add del">
            <ac:chgData name="Marco Parenzan" userId="a83bbb23f3e251dc" providerId="LiveId" clId="{66402350-CCAD-4E50-B438-9849571A7D8A}" dt="2023-01-06T10:26:50.023" v="79" actId="11529"/>
            <ac:spMkLst>
              <pc:docMk/>
              <pc:sldMasterMk cId="4077417812" sldId="2147483648"/>
              <pc:sldLayoutMk cId="1746455614" sldId="2147483660"/>
              <ac:spMk id="6" creationId="{EA72135A-CCC8-AFF2-48F2-7CEC2E5055D5}"/>
            </ac:spMkLst>
          </pc:spChg>
          <pc:spChg chg="add del mod">
            <ac:chgData name="Marco Parenzan" userId="a83bbb23f3e251dc" providerId="LiveId" clId="{66402350-CCAD-4E50-B438-9849571A7D8A}" dt="2023-01-06T10:26:56.159" v="80" actId="478"/>
            <ac:spMkLst>
              <pc:docMk/>
              <pc:sldMasterMk cId="4077417812" sldId="2147483648"/>
              <pc:sldLayoutMk cId="1746455614" sldId="2147483660"/>
              <ac:spMk id="7" creationId="{4D42791B-D04F-547A-049E-92FD82E34A13}"/>
            </ac:spMkLst>
          </pc:spChg>
          <pc:picChg chg="del">
            <ac:chgData name="Marco Parenzan" userId="a83bbb23f3e251dc" providerId="LiveId" clId="{66402350-CCAD-4E50-B438-9849571A7D8A}" dt="2023-01-06T10:26:03.775" v="70" actId="478"/>
            <ac:picMkLst>
              <pc:docMk/>
              <pc:sldMasterMk cId="4077417812" sldId="2147483648"/>
              <pc:sldLayoutMk cId="1746455614" sldId="2147483660"/>
              <ac:picMk id="8" creationId="{7DD73689-6DA0-963A-077D-1B589EF147F8}"/>
            </ac:picMkLst>
          </pc:picChg>
        </pc:sldLayoutChg>
        <pc:sldLayoutChg chg="new del mod">
          <pc:chgData name="Marco Parenzan" userId="a83bbb23f3e251dc" providerId="LiveId" clId="{66402350-CCAD-4E50-B438-9849571A7D8A}" dt="2023-01-06T10:26:34.529" v="76" actId="11236"/>
          <pc:sldLayoutMkLst>
            <pc:docMk/>
            <pc:sldMasterMk cId="4077417812" sldId="2147483648"/>
            <pc:sldLayoutMk cId="64195362" sldId="2147483661"/>
          </pc:sldLayoutMkLst>
        </pc:sldLayoutChg>
        <pc:sldLayoutChg chg="addSp delSp modSp add del mod modTransition">
          <pc:chgData name="Marco Parenzan" userId="a83bbb23f3e251dc" providerId="LiveId" clId="{66402350-CCAD-4E50-B438-9849571A7D8A}" dt="2023-01-06T10:38:15.642" v="197" actId="2696"/>
          <pc:sldLayoutMkLst>
            <pc:docMk/>
            <pc:sldMasterMk cId="4077417812" sldId="2147483648"/>
            <pc:sldLayoutMk cId="1563631650" sldId="2147483661"/>
          </pc:sldLayoutMkLst>
          <pc:picChg chg="del">
            <ac:chgData name="Marco Parenzan" userId="a83bbb23f3e251dc" providerId="LiveId" clId="{66402350-CCAD-4E50-B438-9849571A7D8A}" dt="2023-01-06T10:37:07.120" v="182" actId="478"/>
            <ac:picMkLst>
              <pc:docMk/>
              <pc:sldMasterMk cId="4077417812" sldId="2147483648"/>
              <pc:sldLayoutMk cId="1563631650" sldId="2147483661"/>
              <ac:picMk id="2" creationId="{3C728CE0-95ED-10D5-D531-FAD6439ECFDE}"/>
            </ac:picMkLst>
          </pc:picChg>
          <pc:picChg chg="add del mod ord">
            <ac:chgData name="Marco Parenzan" userId="a83bbb23f3e251dc" providerId="LiveId" clId="{66402350-CCAD-4E50-B438-9849571A7D8A}" dt="2023-01-06T10:38:09.759" v="193" actId="21"/>
            <ac:picMkLst>
              <pc:docMk/>
              <pc:sldMasterMk cId="4077417812" sldId="2147483648"/>
              <pc:sldLayoutMk cId="1563631650" sldId="2147483661"/>
              <ac:picMk id="3" creationId="{69D62307-02C2-9FDE-8161-A56E799EBE1E}"/>
            </ac:picMkLst>
          </pc:picChg>
        </pc:sldLayoutChg>
        <pc:sldLayoutChg chg="delSp add del mod modTransition">
          <pc:chgData name="Marco Parenzan" userId="a83bbb23f3e251dc" providerId="LiveId" clId="{66402350-CCAD-4E50-B438-9849571A7D8A}" dt="2023-01-06T10:19:00.776" v="22" actId="2696"/>
          <pc:sldLayoutMkLst>
            <pc:docMk/>
            <pc:sldMasterMk cId="4077417812" sldId="2147483648"/>
            <pc:sldLayoutMk cId="2006311761" sldId="2147483661"/>
          </pc:sldLayoutMkLst>
          <pc:spChg chg="del">
            <ac:chgData name="Marco Parenzan" userId="a83bbb23f3e251dc" providerId="LiveId" clId="{66402350-CCAD-4E50-B438-9849571A7D8A}" dt="2023-01-06T10:05:16.841" v="16" actId="478"/>
            <ac:spMkLst>
              <pc:docMk/>
              <pc:sldMasterMk cId="4077417812" sldId="2147483648"/>
              <pc:sldLayoutMk cId="2006311761" sldId="2147483661"/>
              <ac:spMk id="2" creationId="{5602A9AB-AE88-89CB-1B76-390A6977627A}"/>
            </ac:spMkLst>
          </pc:spChg>
        </pc:sldLayoutChg>
        <pc:sldLayoutChg chg="addSp delSp modSp add del mod modTransition">
          <pc:chgData name="Marco Parenzan" userId="a83bbb23f3e251dc" providerId="LiveId" clId="{66402350-CCAD-4E50-B438-9849571A7D8A}" dt="2023-01-06T10:50:07.487" v="323" actId="2696"/>
          <pc:sldLayoutMkLst>
            <pc:docMk/>
            <pc:sldMasterMk cId="4077417812" sldId="2147483648"/>
            <pc:sldLayoutMk cId="2487259156" sldId="2147483661"/>
          </pc:sldLayoutMkLst>
          <pc:picChg chg="del">
            <ac:chgData name="Marco Parenzan" userId="a83bbb23f3e251dc" providerId="LiveId" clId="{66402350-CCAD-4E50-B438-9849571A7D8A}" dt="2023-01-06T10:49:32.447" v="319" actId="478"/>
            <ac:picMkLst>
              <pc:docMk/>
              <pc:sldMasterMk cId="4077417812" sldId="2147483648"/>
              <pc:sldLayoutMk cId="2487259156" sldId="2147483661"/>
              <ac:picMk id="2" creationId="{3C728CE0-95ED-10D5-D531-FAD6439ECFDE}"/>
            </ac:picMkLst>
          </pc:picChg>
          <pc:picChg chg="add mod ord">
            <ac:chgData name="Marco Parenzan" userId="a83bbb23f3e251dc" providerId="LiveId" clId="{66402350-CCAD-4E50-B438-9849571A7D8A}" dt="2023-01-06T10:49:34.679" v="321" actId="167"/>
            <ac:picMkLst>
              <pc:docMk/>
              <pc:sldMasterMk cId="4077417812" sldId="2147483648"/>
              <pc:sldLayoutMk cId="2487259156" sldId="2147483661"/>
              <ac:picMk id="3" creationId="{00FC4682-A965-4F74-90BE-A3D700156843}"/>
            </ac:picMkLst>
          </pc:picChg>
        </pc:sldLayoutChg>
        <pc:sldLayoutChg chg="new del mod">
          <pc:chgData name="Marco Parenzan" userId="a83bbb23f3e251dc" providerId="LiveId" clId="{66402350-CCAD-4E50-B438-9849571A7D8A}" dt="2023-01-06T10:36:04.565" v="169" actId="2696"/>
          <pc:sldLayoutMkLst>
            <pc:docMk/>
            <pc:sldMasterMk cId="4077417812" sldId="2147483648"/>
            <pc:sldLayoutMk cId="4005357488" sldId="2147483661"/>
          </pc:sldLayoutMkLst>
        </pc:sldLayoutChg>
        <pc:sldLayoutChg chg="addSp delSp modSp add mod replId modTransition">
          <pc:chgData name="Marco Parenzan" userId="a83bbb23f3e251dc" providerId="LiveId" clId="{66402350-CCAD-4E50-B438-9849571A7D8A}" dt="2023-01-06T10:39:51.536" v="203"/>
          <pc:sldLayoutMkLst>
            <pc:docMk/>
            <pc:sldMasterMk cId="588639137" sldId="2147483672"/>
            <pc:sldLayoutMk cId="1985560996" sldId="2147483671"/>
          </pc:sldLayoutMkLst>
          <pc:picChg chg="del">
            <ac:chgData name="Marco Parenzan" userId="a83bbb23f3e251dc" providerId="LiveId" clId="{66402350-CCAD-4E50-B438-9849571A7D8A}" dt="2023-01-06T10:38:11.616" v="194" actId="478"/>
            <ac:picMkLst>
              <pc:docMk/>
              <pc:sldMasterMk cId="588639137" sldId="2147483672"/>
              <pc:sldLayoutMk cId="1985560996" sldId="2147483671"/>
              <ac:picMk id="2" creationId="{3C728CE0-95ED-10D5-D531-FAD6439ECFDE}"/>
            </ac:picMkLst>
          </pc:picChg>
          <pc:picChg chg="add mod ord">
            <ac:chgData name="Marco Parenzan" userId="a83bbb23f3e251dc" providerId="LiveId" clId="{66402350-CCAD-4E50-B438-9849571A7D8A}" dt="2023-01-06T10:38:13.850" v="196" actId="167"/>
            <ac:picMkLst>
              <pc:docMk/>
              <pc:sldMasterMk cId="588639137" sldId="2147483672"/>
              <pc:sldLayoutMk cId="1985560996" sldId="2147483671"/>
              <ac:picMk id="3" creationId="{4BD506C5-DC20-0049-A2C2-C838EB0F267A}"/>
            </ac:picMkLst>
          </pc:picChg>
          <pc:picChg chg="add mod">
            <ac:chgData name="Marco Parenzan" userId="a83bbb23f3e251dc" providerId="LiveId" clId="{66402350-CCAD-4E50-B438-9849571A7D8A}" dt="2023-01-06T10:39:51.536" v="203"/>
            <ac:picMkLst>
              <pc:docMk/>
              <pc:sldMasterMk cId="588639137" sldId="2147483672"/>
              <pc:sldLayoutMk cId="1985560996" sldId="2147483671"/>
              <ac:picMk id="4" creationId="{9A66EF93-FE07-EADA-D276-7A7BE4D3775B}"/>
            </ac:picMkLst>
          </pc:picChg>
        </pc:sldLayoutChg>
      </pc:sldMasterChg>
      <pc:sldMasterChg chg="addSp delSp modSp add mod addSldLayout delSldLayout modSldLayout sldLayoutOrd">
        <pc:chgData name="Marco Parenzan" userId="a83bbb23f3e251dc" providerId="LiveId" clId="{66402350-CCAD-4E50-B438-9849571A7D8A}" dt="2023-01-06T11:29:47.508" v="666" actId="1076"/>
        <pc:sldMasterMkLst>
          <pc:docMk/>
          <pc:sldMasterMk cId="3048249942" sldId="2147483662"/>
        </pc:sldMasterMkLst>
        <pc:picChg chg="add del mod">
          <ac:chgData name="Marco Parenzan" userId="a83bbb23f3e251dc" providerId="LiveId" clId="{66402350-CCAD-4E50-B438-9849571A7D8A}" dt="2023-01-06T11:26:56.862" v="575" actId="21"/>
          <ac:picMkLst>
            <pc:docMk/>
            <pc:sldMasterMk cId="3048249942" sldId="2147483662"/>
            <ac:picMk id="4" creationId="{69A218FF-AAAF-97C0-B53D-FC55A6ED71A0}"/>
          </ac:picMkLst>
        </pc:picChg>
        <pc:picChg chg="add mod">
          <ac:chgData name="Marco Parenzan" userId="a83bbb23f3e251dc" providerId="LiveId" clId="{66402350-CCAD-4E50-B438-9849571A7D8A}" dt="2023-01-06T11:28:08.612" v="663" actId="1035"/>
          <ac:picMkLst>
            <pc:docMk/>
            <pc:sldMasterMk cId="3048249942" sldId="2147483662"/>
            <ac:picMk id="5" creationId="{2AD01DB0-49A5-711B-6437-E6BC9E48E5FE}"/>
          </ac:picMkLst>
        </pc:picChg>
        <pc:picChg chg="add mod">
          <ac:chgData name="Marco Parenzan" userId="a83bbb23f3e251dc" providerId="LiveId" clId="{66402350-CCAD-4E50-B438-9849571A7D8A}" dt="2023-01-06T11:28:08.612" v="663" actId="1035"/>
          <ac:picMkLst>
            <pc:docMk/>
            <pc:sldMasterMk cId="3048249942" sldId="2147483662"/>
            <ac:picMk id="6" creationId="{992B90BD-ACA8-D295-A203-A17A4862F534}"/>
          </ac:picMkLst>
        </pc:picChg>
        <pc:picChg chg="add mod">
          <ac:chgData name="Marco Parenzan" userId="a83bbb23f3e251dc" providerId="LiveId" clId="{66402350-CCAD-4E50-B438-9849571A7D8A}" dt="2023-01-06T11:28:08.612" v="663" actId="1035"/>
          <ac:picMkLst>
            <pc:docMk/>
            <pc:sldMasterMk cId="3048249942" sldId="2147483662"/>
            <ac:picMk id="7" creationId="{61E960A8-64A6-B8F2-EB4C-35B7B8DDECEB}"/>
          </ac:picMkLst>
        </pc:picChg>
        <pc:picChg chg="add mod">
          <ac:chgData name="Marco Parenzan" userId="a83bbb23f3e251dc" providerId="LiveId" clId="{66402350-CCAD-4E50-B438-9849571A7D8A}" dt="2023-01-06T11:28:08.612" v="663" actId="1035"/>
          <ac:picMkLst>
            <pc:docMk/>
            <pc:sldMasterMk cId="3048249942" sldId="2147483662"/>
            <ac:picMk id="8" creationId="{B6C700A1-5D5B-0878-00DE-3804DCD46C55}"/>
          </ac:picMkLst>
        </pc:picChg>
        <pc:picChg chg="add mod">
          <ac:chgData name="Marco Parenzan" userId="a83bbb23f3e251dc" providerId="LiveId" clId="{66402350-CCAD-4E50-B438-9849571A7D8A}" dt="2023-01-06T11:28:08.612" v="663" actId="1035"/>
          <ac:picMkLst>
            <pc:docMk/>
            <pc:sldMasterMk cId="3048249942" sldId="2147483662"/>
            <ac:picMk id="9" creationId="{A7A93378-50A6-D864-08EB-13E4732474B1}"/>
          </ac:picMkLst>
        </pc:picChg>
        <pc:picChg chg="del">
          <ac:chgData name="Marco Parenzan" userId="a83bbb23f3e251dc" providerId="LiveId" clId="{66402350-CCAD-4E50-B438-9849571A7D8A}" dt="2023-01-06T10:29:41.016" v="129" actId="478"/>
          <ac:picMkLst>
            <pc:docMk/>
            <pc:sldMasterMk cId="3048249942" sldId="2147483662"/>
            <ac:picMk id="10" creationId="{16B77DA5-824E-FBA0-B882-81A183CEDA43}"/>
          </ac:picMkLst>
        </pc:picChg>
        <pc:picChg chg="mod">
          <ac:chgData name="Marco Parenzan" userId="a83bbb23f3e251dc" providerId="LiveId" clId="{66402350-CCAD-4E50-B438-9849571A7D8A}" dt="2023-01-06T11:28:03.395" v="626" actId="1036"/>
          <ac:picMkLst>
            <pc:docMk/>
            <pc:sldMasterMk cId="3048249942" sldId="2147483662"/>
            <ac:picMk id="11" creationId="{890A6E38-821E-3B3B-D008-13ECE0BA0503}"/>
          </ac:picMkLst>
        </pc:picChg>
        <pc:sldLayoutChg chg="add del mod replId">
          <pc:chgData name="Marco Parenzan" userId="a83bbb23f3e251dc" providerId="LiveId" clId="{66402350-CCAD-4E50-B438-9849571A7D8A}" dt="2023-01-06T10:19:03.175" v="25" actId="2696"/>
          <pc:sldLayoutMkLst>
            <pc:docMk/>
            <pc:sldMasterMk cId="3048249942" sldId="2147483662"/>
            <pc:sldLayoutMk cId="227834296" sldId="2147483663"/>
          </pc:sldLayoutMkLst>
        </pc:sldLayoutChg>
        <pc:sldLayoutChg chg="add mod replId">
          <pc:chgData name="Marco Parenzan" userId="a83bbb23f3e251dc" providerId="LiveId" clId="{66402350-CCAD-4E50-B438-9849571A7D8A}" dt="2023-01-06T10:18:27.169" v="18" actId="2890"/>
          <pc:sldLayoutMkLst>
            <pc:docMk/>
            <pc:sldMasterMk cId="2909993051" sldId="2147483670"/>
            <pc:sldLayoutMk cId="3392454998" sldId="2147483664"/>
          </pc:sldLayoutMkLst>
        </pc:sldLayoutChg>
        <pc:sldLayoutChg chg="delSp add mod replId">
          <pc:chgData name="Marco Parenzan" userId="a83bbb23f3e251dc" providerId="LiveId" clId="{66402350-CCAD-4E50-B438-9849571A7D8A}" dt="2023-01-06T10:29:44.776" v="130" actId="478"/>
          <pc:sldLayoutMkLst>
            <pc:docMk/>
            <pc:sldMasterMk cId="3048249942" sldId="2147483662"/>
            <pc:sldLayoutMk cId="2977661845" sldId="2147483665"/>
          </pc:sldLayoutMkLst>
          <pc:picChg chg="del">
            <ac:chgData name="Marco Parenzan" userId="a83bbb23f3e251dc" providerId="LiveId" clId="{66402350-CCAD-4E50-B438-9849571A7D8A}" dt="2023-01-06T10:29:44.776" v="130" actId="478"/>
            <ac:picMkLst>
              <pc:docMk/>
              <pc:sldMasterMk cId="3048249942" sldId="2147483662"/>
              <pc:sldLayoutMk cId="2977661845" sldId="2147483665"/>
              <ac:picMk id="9" creationId="{B525383B-3BB2-5B6A-5EFE-8EB8D73F9E8D}"/>
            </ac:picMkLst>
          </pc:picChg>
        </pc:sldLayoutChg>
        <pc:sldLayoutChg chg="delSp add mod replId">
          <pc:chgData name="Marco Parenzan" userId="a83bbb23f3e251dc" providerId="LiveId" clId="{66402350-CCAD-4E50-B438-9849571A7D8A}" dt="2023-01-06T10:29:46.912" v="131" actId="478"/>
          <pc:sldLayoutMkLst>
            <pc:docMk/>
            <pc:sldMasterMk cId="3048249942" sldId="2147483662"/>
            <pc:sldLayoutMk cId="2327332121" sldId="2147483666"/>
          </pc:sldLayoutMkLst>
          <pc:picChg chg="del">
            <ac:chgData name="Marco Parenzan" userId="a83bbb23f3e251dc" providerId="LiveId" clId="{66402350-CCAD-4E50-B438-9849571A7D8A}" dt="2023-01-06T10:29:46.912" v="131" actId="478"/>
            <ac:picMkLst>
              <pc:docMk/>
              <pc:sldMasterMk cId="3048249942" sldId="2147483662"/>
              <pc:sldLayoutMk cId="2327332121" sldId="2147483666"/>
              <ac:picMk id="9" creationId="{B525383B-3BB2-5B6A-5EFE-8EB8D73F9E8D}"/>
            </ac:picMkLst>
          </pc:picChg>
        </pc:sldLayoutChg>
        <pc:sldLayoutChg chg="delSp add mod ord replId">
          <pc:chgData name="Marco Parenzan" userId="a83bbb23f3e251dc" providerId="LiveId" clId="{66402350-CCAD-4E50-B438-9849571A7D8A}" dt="2023-01-06T10:29:50.378" v="132" actId="478"/>
          <pc:sldLayoutMkLst>
            <pc:docMk/>
            <pc:sldMasterMk cId="3048249942" sldId="2147483662"/>
            <pc:sldLayoutMk cId="1451037226" sldId="2147483667"/>
          </pc:sldLayoutMkLst>
          <pc:picChg chg="del">
            <ac:chgData name="Marco Parenzan" userId="a83bbb23f3e251dc" providerId="LiveId" clId="{66402350-CCAD-4E50-B438-9849571A7D8A}" dt="2023-01-06T10:29:50.378" v="132" actId="478"/>
            <ac:picMkLst>
              <pc:docMk/>
              <pc:sldMasterMk cId="3048249942" sldId="2147483662"/>
              <pc:sldLayoutMk cId="1451037226" sldId="2147483667"/>
              <ac:picMk id="9" creationId="{B525383B-3BB2-5B6A-5EFE-8EB8D73F9E8D}"/>
            </ac:picMkLst>
          </pc:picChg>
        </pc:sldLayoutChg>
        <pc:sldLayoutChg chg="delSp add mod replId">
          <pc:chgData name="Marco Parenzan" userId="a83bbb23f3e251dc" providerId="LiveId" clId="{66402350-CCAD-4E50-B438-9849571A7D8A}" dt="2023-01-06T10:29:52.392" v="133" actId="478"/>
          <pc:sldLayoutMkLst>
            <pc:docMk/>
            <pc:sldMasterMk cId="3048249942" sldId="2147483662"/>
            <pc:sldLayoutMk cId="1348456344" sldId="2147483668"/>
          </pc:sldLayoutMkLst>
          <pc:picChg chg="del">
            <ac:chgData name="Marco Parenzan" userId="a83bbb23f3e251dc" providerId="LiveId" clId="{66402350-CCAD-4E50-B438-9849571A7D8A}" dt="2023-01-06T10:29:52.392" v="133" actId="478"/>
            <ac:picMkLst>
              <pc:docMk/>
              <pc:sldMasterMk cId="3048249942" sldId="2147483662"/>
              <pc:sldLayoutMk cId="1348456344" sldId="2147483668"/>
              <ac:picMk id="8" creationId="{5FF66F68-C8E3-49DD-CD58-1CDF06036E32}"/>
            </ac:picMkLst>
          </pc:picChg>
        </pc:sldLayoutChg>
        <pc:sldLayoutChg chg="delSp add mod replId">
          <pc:chgData name="Marco Parenzan" userId="a83bbb23f3e251dc" providerId="LiveId" clId="{66402350-CCAD-4E50-B438-9849571A7D8A}" dt="2023-01-06T10:29:53.910" v="134" actId="478"/>
          <pc:sldLayoutMkLst>
            <pc:docMk/>
            <pc:sldMasterMk cId="3048249942" sldId="2147483662"/>
            <pc:sldLayoutMk cId="3085813651" sldId="2147483669"/>
          </pc:sldLayoutMkLst>
          <pc:picChg chg="del">
            <ac:chgData name="Marco Parenzan" userId="a83bbb23f3e251dc" providerId="LiveId" clId="{66402350-CCAD-4E50-B438-9849571A7D8A}" dt="2023-01-06T10:29:53.910" v="134" actId="478"/>
            <ac:picMkLst>
              <pc:docMk/>
              <pc:sldMasterMk cId="3048249942" sldId="2147483662"/>
              <pc:sldLayoutMk cId="3085813651" sldId="2147483669"/>
              <ac:picMk id="6" creationId="{9D807C16-CC92-2151-D639-06C0FE42325A}"/>
            </ac:picMkLst>
          </pc:picChg>
        </pc:sldLayoutChg>
        <pc:sldLayoutChg chg="addSp delSp modSp add mod modTransition">
          <pc:chgData name="Marco Parenzan" userId="a83bbb23f3e251dc" providerId="LiveId" clId="{66402350-CCAD-4E50-B438-9849571A7D8A}" dt="2023-01-06T10:44:01.382" v="227" actId="478"/>
          <pc:sldLayoutMkLst>
            <pc:docMk/>
            <pc:sldMasterMk cId="588639137" sldId="2147483672"/>
            <pc:sldLayoutMk cId="1650863424" sldId="2147483670"/>
          </pc:sldLayoutMkLst>
          <pc:spChg chg="mod">
            <ac:chgData name="Marco Parenzan" userId="a83bbb23f3e251dc" providerId="LiveId" clId="{66402350-CCAD-4E50-B438-9849571A7D8A}" dt="2023-01-06T10:41:52.952" v="217" actId="20577"/>
            <ac:spMkLst>
              <pc:docMk/>
              <pc:sldMasterMk cId="588639137" sldId="2147483672"/>
              <pc:sldLayoutMk cId="1650863424" sldId="2147483670"/>
              <ac:spMk id="2" creationId="{5602A9AB-AE88-89CB-1B76-390A6977627A}"/>
            </ac:spMkLst>
          </pc:spChg>
          <pc:picChg chg="add del mod">
            <ac:chgData name="Marco Parenzan" userId="a83bbb23f3e251dc" providerId="LiveId" clId="{66402350-CCAD-4E50-B438-9849571A7D8A}" dt="2023-01-06T10:44:01.382" v="227" actId="478"/>
            <ac:picMkLst>
              <pc:docMk/>
              <pc:sldMasterMk cId="588639137" sldId="2147483672"/>
              <pc:sldLayoutMk cId="1650863424" sldId="2147483670"/>
              <ac:picMk id="4" creationId="{04A261CA-1A8F-8D3C-9A4C-B3CA2DD8F7DC}"/>
            </ac:picMkLst>
          </pc:picChg>
          <pc:picChg chg="add mod">
            <ac:chgData name="Marco Parenzan" userId="a83bbb23f3e251dc" providerId="LiveId" clId="{66402350-CCAD-4E50-B438-9849571A7D8A}" dt="2023-01-06T10:43:31.287" v="225" actId="1076"/>
            <ac:picMkLst>
              <pc:docMk/>
              <pc:sldMasterMk cId="588639137" sldId="2147483672"/>
              <pc:sldLayoutMk cId="1650863424" sldId="2147483670"/>
              <ac:picMk id="6" creationId="{934DCD6D-3FEB-3FA4-B528-3D2D37FBA7C2}"/>
            </ac:picMkLst>
          </pc:picChg>
          <pc:picChg chg="add mod">
            <ac:chgData name="Marco Parenzan" userId="a83bbb23f3e251dc" providerId="LiveId" clId="{66402350-CCAD-4E50-B438-9849571A7D8A}" dt="2023-01-06T10:43:29.761" v="224" actId="1076"/>
            <ac:picMkLst>
              <pc:docMk/>
              <pc:sldMasterMk cId="588639137" sldId="2147483672"/>
              <pc:sldLayoutMk cId="1650863424" sldId="2147483670"/>
              <ac:picMk id="8" creationId="{C2900851-0776-B528-881E-5EE04892404D}"/>
            </ac:picMkLst>
          </pc:picChg>
        </pc:sldLayoutChg>
        <pc:sldLayoutChg chg="addSp delSp modSp mod">
          <pc:chgData name="Marco Parenzan" userId="a83bbb23f3e251dc" providerId="LiveId" clId="{66402350-CCAD-4E50-B438-9849571A7D8A}" dt="2023-01-06T11:28:55.383" v="665" actId="732"/>
          <pc:sldLayoutMkLst>
            <pc:docMk/>
            <pc:sldMasterMk cId="3048249942" sldId="2147483662"/>
            <pc:sldLayoutMk cId="3537068099" sldId="2147483676"/>
          </pc:sldLayoutMkLst>
          <pc:spChg chg="mod">
            <ac:chgData name="Marco Parenzan" userId="a83bbb23f3e251dc" providerId="LiveId" clId="{66402350-CCAD-4E50-B438-9849571A7D8A}" dt="2023-01-06T11:15:49.523" v="457" actId="14100"/>
            <ac:spMkLst>
              <pc:docMk/>
              <pc:sldMasterMk cId="3048249942" sldId="2147483662"/>
              <pc:sldLayoutMk cId="3537068099" sldId="2147483676"/>
              <ac:spMk id="2" creationId="{5602A9AB-AE88-89CB-1B76-390A6977627A}"/>
            </ac:spMkLst>
          </pc:spChg>
          <pc:spChg chg="add mod">
            <ac:chgData name="Marco Parenzan" userId="a83bbb23f3e251dc" providerId="LiveId" clId="{66402350-CCAD-4E50-B438-9849571A7D8A}" dt="2023-01-06T11:15:45.715" v="456" actId="113"/>
            <ac:spMkLst>
              <pc:docMk/>
              <pc:sldMasterMk cId="3048249942" sldId="2147483662"/>
              <pc:sldLayoutMk cId="3537068099" sldId="2147483676"/>
              <ac:spMk id="3" creationId="{F838814C-AFC5-7090-7725-992B3C66177E}"/>
            </ac:spMkLst>
          </pc:spChg>
          <pc:spChg chg="add mod">
            <ac:chgData name="Marco Parenzan" userId="a83bbb23f3e251dc" providerId="LiveId" clId="{66402350-CCAD-4E50-B438-9849571A7D8A}" dt="2023-01-06T11:20:37.631" v="512"/>
            <ac:spMkLst>
              <pc:docMk/>
              <pc:sldMasterMk cId="3048249942" sldId="2147483662"/>
              <pc:sldLayoutMk cId="3537068099" sldId="2147483676"/>
              <ac:spMk id="5" creationId="{48346F48-04C9-D7AB-5D6F-36054BA3343F}"/>
            </ac:spMkLst>
          </pc:spChg>
          <pc:spChg chg="del">
            <ac:chgData name="Marco Parenzan" userId="a83bbb23f3e251dc" providerId="LiveId" clId="{66402350-CCAD-4E50-B438-9849571A7D8A}" dt="2023-01-06T11:20:37.506" v="511" actId="478"/>
            <ac:spMkLst>
              <pc:docMk/>
              <pc:sldMasterMk cId="3048249942" sldId="2147483662"/>
              <pc:sldLayoutMk cId="3537068099" sldId="2147483676"/>
              <ac:spMk id="17" creationId="{DF0AA165-FA6E-90B8-08CB-207552BEAA40}"/>
            </ac:spMkLst>
          </pc:spChg>
          <pc:picChg chg="add mod">
            <ac:chgData name="Marco Parenzan" userId="a83bbb23f3e251dc" providerId="LiveId" clId="{66402350-CCAD-4E50-B438-9849571A7D8A}" dt="2023-01-06T11:20:37.631" v="512"/>
            <ac:picMkLst>
              <pc:docMk/>
              <pc:sldMasterMk cId="3048249942" sldId="2147483662"/>
              <pc:sldLayoutMk cId="3537068099" sldId="2147483676"/>
              <ac:picMk id="4" creationId="{993619CA-DC9E-0BFC-1729-65D8098BDBA3}"/>
            </ac:picMkLst>
          </pc:picChg>
          <pc:picChg chg="add mod modCrop">
            <ac:chgData name="Marco Parenzan" userId="a83bbb23f3e251dc" providerId="LiveId" clId="{66402350-CCAD-4E50-B438-9849571A7D8A}" dt="2023-01-06T11:28:55.383" v="665" actId="732"/>
            <ac:picMkLst>
              <pc:docMk/>
              <pc:sldMasterMk cId="3048249942" sldId="2147483662"/>
              <pc:sldLayoutMk cId="3537068099" sldId="2147483676"/>
              <ac:picMk id="6" creationId="{786474AB-A117-A5F1-5439-2BC5250C69F4}"/>
            </ac:picMkLst>
          </pc:picChg>
          <pc:picChg chg="del">
            <ac:chgData name="Marco Parenzan" userId="a83bbb23f3e251dc" providerId="LiveId" clId="{66402350-CCAD-4E50-B438-9849571A7D8A}" dt="2023-01-06T11:20:37.506" v="511" actId="478"/>
            <ac:picMkLst>
              <pc:docMk/>
              <pc:sldMasterMk cId="3048249942" sldId="2147483662"/>
              <pc:sldLayoutMk cId="3537068099" sldId="2147483676"/>
              <ac:picMk id="16" creationId="{CF63D016-4C9E-DB02-5EAD-CE4E16714D57}"/>
            </ac:picMkLst>
          </pc:picChg>
        </pc:sldLayoutChg>
        <pc:sldLayoutChg chg="modSp del mod ord">
          <pc:chgData name="Marco Parenzan" userId="a83bbb23f3e251dc" providerId="LiveId" clId="{66402350-CCAD-4E50-B438-9849571A7D8A}" dt="2023-01-06T10:54:55.074" v="356" actId="2696"/>
          <pc:sldLayoutMkLst>
            <pc:docMk/>
            <pc:sldMasterMk cId="3048249942" sldId="2147483662"/>
            <pc:sldLayoutMk cId="666959592" sldId="2147483680"/>
          </pc:sldLayoutMkLst>
          <pc:spChg chg="mod">
            <ac:chgData name="Marco Parenzan" userId="a83bbb23f3e251dc" providerId="LiveId" clId="{66402350-CCAD-4E50-B438-9849571A7D8A}" dt="2023-01-06T10:54:30.241" v="352" actId="255"/>
            <ac:spMkLst>
              <pc:docMk/>
              <pc:sldMasterMk cId="3048249942" sldId="2147483662"/>
              <pc:sldLayoutMk cId="666959592" sldId="2147483680"/>
              <ac:spMk id="2" creationId="{4DA9C337-6C11-B602-7821-E90975453BC9}"/>
            </ac:spMkLst>
          </pc:spChg>
          <pc:spChg chg="mod">
            <ac:chgData name="Marco Parenzan" userId="a83bbb23f3e251dc" providerId="LiveId" clId="{66402350-CCAD-4E50-B438-9849571A7D8A}" dt="2023-01-06T10:53:48.609" v="338" actId="20578"/>
            <ac:spMkLst>
              <pc:docMk/>
              <pc:sldMasterMk cId="3048249942" sldId="2147483662"/>
              <pc:sldLayoutMk cId="666959592" sldId="2147483680"/>
              <ac:spMk id="3" creationId="{1D63C144-751C-15F5-7CE2-1A097C00C581}"/>
            </ac:spMkLst>
          </pc:spChg>
          <pc:spChg chg="mod">
            <ac:chgData name="Marco Parenzan" userId="a83bbb23f3e251dc" providerId="LiveId" clId="{66402350-CCAD-4E50-B438-9849571A7D8A}" dt="2023-01-06T10:53:48.609" v="338" actId="20578"/>
            <ac:spMkLst>
              <pc:docMk/>
              <pc:sldMasterMk cId="3048249942" sldId="2147483662"/>
              <pc:sldLayoutMk cId="666959592" sldId="2147483680"/>
              <ac:spMk id="4" creationId="{14B25C0B-9018-A960-419F-029D3E4391DD}"/>
            </ac:spMkLst>
          </pc:spChg>
          <pc:spChg chg="mod">
            <ac:chgData name="Marco Parenzan" userId="a83bbb23f3e251dc" providerId="LiveId" clId="{66402350-CCAD-4E50-B438-9849571A7D8A}" dt="2023-01-06T10:53:48.609" v="338" actId="20578"/>
            <ac:spMkLst>
              <pc:docMk/>
              <pc:sldMasterMk cId="3048249942" sldId="2147483662"/>
              <pc:sldLayoutMk cId="666959592" sldId="2147483680"/>
              <ac:spMk id="5" creationId="{FD7063C8-55F3-0B0F-06E0-CEAA3D7C2912}"/>
            </ac:spMkLst>
          </pc:spChg>
          <pc:spChg chg="mod">
            <ac:chgData name="Marco Parenzan" userId="a83bbb23f3e251dc" providerId="LiveId" clId="{66402350-CCAD-4E50-B438-9849571A7D8A}" dt="2023-01-06T10:53:48.609" v="338" actId="20578"/>
            <ac:spMkLst>
              <pc:docMk/>
              <pc:sldMasterMk cId="3048249942" sldId="2147483662"/>
              <pc:sldLayoutMk cId="666959592" sldId="2147483680"/>
              <ac:spMk id="6" creationId="{FF8F8039-ACCB-B5E3-BA0F-AF67CA9AF296}"/>
            </ac:spMkLst>
          </pc:spChg>
        </pc:sldLayoutChg>
        <pc:sldLayoutChg chg="modSp mod">
          <pc:chgData name="Marco Parenzan" userId="a83bbb23f3e251dc" providerId="LiveId" clId="{66402350-CCAD-4E50-B438-9849571A7D8A}" dt="2023-01-06T11:29:47.508" v="666" actId="1076"/>
          <pc:sldLayoutMkLst>
            <pc:docMk/>
            <pc:sldMasterMk cId="3048249942" sldId="2147483662"/>
            <pc:sldLayoutMk cId="3146291815" sldId="2147483682"/>
          </pc:sldLayoutMkLst>
          <pc:spChg chg="mod">
            <ac:chgData name="Marco Parenzan" userId="a83bbb23f3e251dc" providerId="LiveId" clId="{66402350-CCAD-4E50-B438-9849571A7D8A}" dt="2023-01-06T10:57:06.881" v="370" actId="207"/>
            <ac:spMkLst>
              <pc:docMk/>
              <pc:sldMasterMk cId="3048249942" sldId="2147483662"/>
              <pc:sldLayoutMk cId="3146291815" sldId="2147483682"/>
              <ac:spMk id="3" creationId="{1D63C144-751C-15F5-7CE2-1A097C00C581}"/>
            </ac:spMkLst>
          </pc:spChg>
          <pc:picChg chg="mod">
            <ac:chgData name="Marco Parenzan" userId="a83bbb23f3e251dc" providerId="LiveId" clId="{66402350-CCAD-4E50-B438-9849571A7D8A}" dt="2023-01-06T11:29:47.508" v="666" actId="1076"/>
            <ac:picMkLst>
              <pc:docMk/>
              <pc:sldMasterMk cId="3048249942" sldId="2147483662"/>
              <pc:sldLayoutMk cId="3146291815" sldId="2147483682"/>
              <ac:picMk id="4" creationId="{04551755-40A2-2C77-FC89-FDD8273B9487}"/>
            </ac:picMkLst>
          </pc:picChg>
        </pc:sldLayoutChg>
        <pc:sldLayoutChg chg="addSp modSp mod">
          <pc:chgData name="Marco Parenzan" userId="a83bbb23f3e251dc" providerId="LiveId" clId="{66402350-CCAD-4E50-B438-9849571A7D8A}" dt="2023-01-06T11:18:35.269" v="494" actId="1076"/>
          <pc:sldLayoutMkLst>
            <pc:docMk/>
            <pc:sldMasterMk cId="3048249942" sldId="2147483662"/>
            <pc:sldLayoutMk cId="2892653985" sldId="2147483686"/>
          </pc:sldLayoutMkLst>
          <pc:spChg chg="add mod">
            <ac:chgData name="Marco Parenzan" userId="a83bbb23f3e251dc" providerId="LiveId" clId="{66402350-CCAD-4E50-B438-9849571A7D8A}" dt="2023-01-06T11:18:35.269" v="494" actId="1076"/>
            <ac:spMkLst>
              <pc:docMk/>
              <pc:sldMasterMk cId="3048249942" sldId="2147483662"/>
              <pc:sldLayoutMk cId="2892653985" sldId="2147483686"/>
              <ac:spMk id="2" creationId="{A5526F36-328F-5C7D-AC93-BE258653EBFE}"/>
            </ac:spMkLst>
          </pc:spChg>
          <pc:spChg chg="mod ord">
            <ac:chgData name="Marco Parenzan" userId="a83bbb23f3e251dc" providerId="LiveId" clId="{66402350-CCAD-4E50-B438-9849571A7D8A}" dt="2023-01-06T11:18:29.883" v="493" actId="20577"/>
            <ac:spMkLst>
              <pc:docMk/>
              <pc:sldMasterMk cId="3048249942" sldId="2147483662"/>
              <pc:sldLayoutMk cId="2892653985" sldId="2147483686"/>
              <ac:spMk id="9" creationId="{47896805-5E99-8767-16A9-13F7E7D6CD73}"/>
            </ac:spMkLst>
          </pc:spChg>
        </pc:sldLayoutChg>
      </pc:sldMasterChg>
      <pc:sldMasterChg chg="addSp delSp modSp new del mod addSldLayout delSldLayout modSldLayout sldLayoutOrd">
        <pc:chgData name="Marco Parenzan" userId="a83bbb23f3e251dc" providerId="LiveId" clId="{66402350-CCAD-4E50-B438-9849571A7D8A}" dt="2023-01-06T10:40:00.620" v="205" actId="2696"/>
        <pc:sldMasterMkLst>
          <pc:docMk/>
          <pc:sldMasterMk cId="2909993051" sldId="2147483670"/>
        </pc:sldMasterMkLst>
        <pc:spChg chg="del">
          <ac:chgData name="Marco Parenzan" userId="a83bbb23f3e251dc" providerId="LiveId" clId="{66402350-CCAD-4E50-B438-9849571A7D8A}" dt="2023-01-06T10:25:34.312" v="64" actId="478"/>
          <ac:spMkLst>
            <pc:docMk/>
            <pc:sldMasterMk cId="2909993051" sldId="2147483670"/>
            <ac:spMk id="2" creationId="{546EE528-AFA7-03F7-F787-9A30054E5471}"/>
          </ac:spMkLst>
        </pc:spChg>
        <pc:spChg chg="del">
          <ac:chgData name="Marco Parenzan" userId="a83bbb23f3e251dc" providerId="LiveId" clId="{66402350-CCAD-4E50-B438-9849571A7D8A}" dt="2023-01-06T10:25:35.232" v="65" actId="478"/>
          <ac:spMkLst>
            <pc:docMk/>
            <pc:sldMasterMk cId="2909993051" sldId="2147483670"/>
            <ac:spMk id="3" creationId="{713D5348-467D-0EBA-5F3B-635670C3F498}"/>
          </ac:spMkLst>
        </pc:spChg>
        <pc:spChg chg="del">
          <ac:chgData name="Marco Parenzan" userId="a83bbb23f3e251dc" providerId="LiveId" clId="{66402350-CCAD-4E50-B438-9849571A7D8A}" dt="2023-01-06T10:25:37.551" v="66" actId="478"/>
          <ac:spMkLst>
            <pc:docMk/>
            <pc:sldMasterMk cId="2909993051" sldId="2147483670"/>
            <ac:spMk id="4" creationId="{8A76C681-1EA6-1C94-DA8C-0BA7AE197301}"/>
          </ac:spMkLst>
        </pc:spChg>
        <pc:spChg chg="del">
          <ac:chgData name="Marco Parenzan" userId="a83bbb23f3e251dc" providerId="LiveId" clId="{66402350-CCAD-4E50-B438-9849571A7D8A}" dt="2023-01-06T10:25:37.551" v="66" actId="478"/>
          <ac:spMkLst>
            <pc:docMk/>
            <pc:sldMasterMk cId="2909993051" sldId="2147483670"/>
            <ac:spMk id="5" creationId="{76EA99C5-80CC-D451-CEFC-72FCF2FD5424}"/>
          </ac:spMkLst>
        </pc:spChg>
        <pc:spChg chg="del">
          <ac:chgData name="Marco Parenzan" userId="a83bbb23f3e251dc" providerId="LiveId" clId="{66402350-CCAD-4E50-B438-9849571A7D8A}" dt="2023-01-06T10:25:37.551" v="66" actId="478"/>
          <ac:spMkLst>
            <pc:docMk/>
            <pc:sldMasterMk cId="2909993051" sldId="2147483670"/>
            <ac:spMk id="6" creationId="{97F961D2-5AFF-7546-ED60-D92E2405D03E}"/>
          </ac:spMkLst>
        </pc:spChg>
        <pc:picChg chg="add del mod">
          <ac:chgData name="Marco Parenzan" userId="a83bbb23f3e251dc" providerId="LiveId" clId="{66402350-CCAD-4E50-B438-9849571A7D8A}" dt="2023-01-06T10:29:14.831" v="126" actId="478"/>
          <ac:picMkLst>
            <pc:docMk/>
            <pc:sldMasterMk cId="2909993051" sldId="2147483670"/>
            <ac:picMk id="8" creationId="{99D0616E-3D68-219C-D88E-9E201A96C544}"/>
          </ac:picMkLst>
        </pc:picChg>
        <pc:picChg chg="add del">
          <ac:chgData name="Marco Parenzan" userId="a83bbb23f3e251dc" providerId="LiveId" clId="{66402350-CCAD-4E50-B438-9849571A7D8A}" dt="2023-01-06T10:37:04.778" v="181" actId="21"/>
          <ac:picMkLst>
            <pc:docMk/>
            <pc:sldMasterMk cId="2909993051" sldId="2147483670"/>
            <ac:picMk id="10" creationId="{24708625-1AFA-4855-9A6D-79D9C8BD6AA2}"/>
          </ac:picMkLst>
        </pc:picChg>
        <pc:sldLayoutChg chg="delSp modSp del mod ord">
          <pc:chgData name="Marco Parenzan" userId="a83bbb23f3e251dc" providerId="LiveId" clId="{66402350-CCAD-4E50-B438-9849571A7D8A}" dt="2023-01-06T10:40:00.616" v="204" actId="2696"/>
          <pc:sldLayoutMkLst>
            <pc:docMk/>
            <pc:sldMasterMk cId="2909993051" sldId="2147483670"/>
            <pc:sldLayoutMk cId="3392454998" sldId="2147483664"/>
          </pc:sldLayoutMkLst>
          <pc:spChg chg="mod">
            <ac:chgData name="Marco Parenzan" userId="a83bbb23f3e251dc" providerId="LiveId" clId="{66402350-CCAD-4E50-B438-9849571A7D8A}" dt="2023-01-06T10:25:23.130" v="62" actId="20578"/>
            <ac:spMkLst>
              <pc:docMk/>
              <pc:sldMasterMk cId="2909993051" sldId="2147483670"/>
              <pc:sldLayoutMk cId="3392454998" sldId="2147483664"/>
              <ac:spMk id="2" creationId="{3483A32E-F292-BB75-B917-167F08F854CB}"/>
            </ac:spMkLst>
          </pc:spChg>
          <pc:spChg chg="mod">
            <ac:chgData name="Marco Parenzan" userId="a83bbb23f3e251dc" providerId="LiveId" clId="{66402350-CCAD-4E50-B438-9849571A7D8A}" dt="2023-01-06T10:25:23.130" v="62" actId="20578"/>
            <ac:spMkLst>
              <pc:docMk/>
              <pc:sldMasterMk cId="2909993051" sldId="2147483670"/>
              <pc:sldLayoutMk cId="3392454998" sldId="2147483664"/>
              <ac:spMk id="3" creationId="{6CB67962-7DAD-27C7-AE18-58D126B021BE}"/>
            </ac:spMkLst>
          </pc:spChg>
          <pc:picChg chg="del">
            <ac:chgData name="Marco Parenzan" userId="a83bbb23f3e251dc" providerId="LiveId" clId="{66402350-CCAD-4E50-B438-9849571A7D8A}" dt="2023-01-06T10:28:05.610" v="124" actId="478"/>
            <ac:picMkLst>
              <pc:docMk/>
              <pc:sldMasterMk cId="2909993051" sldId="2147483670"/>
              <pc:sldLayoutMk cId="3392454998" sldId="2147483664"/>
              <ac:picMk id="13" creationId="{F24ACC4D-6C22-786F-EE96-E12EA0B91599}"/>
            </ac:picMkLst>
          </pc:picChg>
        </pc:sldLayoutChg>
        <pc:sldLayoutChg chg="mod ord">
          <pc:chgData name="Marco Parenzan" userId="a83bbb23f3e251dc" providerId="LiveId" clId="{66402350-CCAD-4E50-B438-9849571A7D8A}" dt="2023-01-06T10:25:25.807" v="63" actId="20578"/>
          <pc:sldLayoutMkLst>
            <pc:docMk/>
            <pc:sldMasterMk cId="3048249942" sldId="2147483662"/>
            <pc:sldLayoutMk cId="1451037226" sldId="2147483667"/>
          </pc:sldLayoutMkLst>
        </pc:sldLayoutChg>
        <pc:sldLayoutChg chg="new del replId">
          <pc:chgData name="Marco Parenzan" userId="a83bbb23f3e251dc" providerId="LiveId" clId="{66402350-CCAD-4E50-B438-9849571A7D8A}" dt="2023-01-06T10:25:18.689" v="51" actId="2696"/>
          <pc:sldLayoutMkLst>
            <pc:docMk/>
            <pc:sldMasterMk cId="2909993051" sldId="2147483670"/>
            <pc:sldLayoutMk cId="3441539080" sldId="2147483671"/>
          </pc:sldLayoutMkLst>
        </pc:sldLayoutChg>
        <pc:sldLayoutChg chg="new del replId">
          <pc:chgData name="Marco Parenzan" userId="a83bbb23f3e251dc" providerId="LiveId" clId="{66402350-CCAD-4E50-B438-9849571A7D8A}" dt="2023-01-06T10:25:18.701" v="52" actId="2696"/>
          <pc:sldLayoutMkLst>
            <pc:docMk/>
            <pc:sldMasterMk cId="2909993051" sldId="2147483670"/>
            <pc:sldLayoutMk cId="206478757" sldId="2147483672"/>
          </pc:sldLayoutMkLst>
        </pc:sldLayoutChg>
        <pc:sldLayoutChg chg="new del replId">
          <pc:chgData name="Marco Parenzan" userId="a83bbb23f3e251dc" providerId="LiveId" clId="{66402350-CCAD-4E50-B438-9849571A7D8A}" dt="2023-01-06T10:25:18.711" v="53" actId="2696"/>
          <pc:sldLayoutMkLst>
            <pc:docMk/>
            <pc:sldMasterMk cId="2909993051" sldId="2147483670"/>
            <pc:sldLayoutMk cId="556332406" sldId="2147483673"/>
          </pc:sldLayoutMkLst>
        </pc:sldLayoutChg>
        <pc:sldLayoutChg chg="new del replId">
          <pc:chgData name="Marco Parenzan" userId="a83bbb23f3e251dc" providerId="LiveId" clId="{66402350-CCAD-4E50-B438-9849571A7D8A}" dt="2023-01-06T10:25:18.727" v="54" actId="2696"/>
          <pc:sldLayoutMkLst>
            <pc:docMk/>
            <pc:sldMasterMk cId="2909993051" sldId="2147483670"/>
            <pc:sldLayoutMk cId="450247207" sldId="2147483674"/>
          </pc:sldLayoutMkLst>
        </pc:sldLayoutChg>
        <pc:sldLayoutChg chg="new del replId">
          <pc:chgData name="Marco Parenzan" userId="a83bbb23f3e251dc" providerId="LiveId" clId="{66402350-CCAD-4E50-B438-9849571A7D8A}" dt="2023-01-06T10:25:18.742" v="55" actId="2696"/>
          <pc:sldLayoutMkLst>
            <pc:docMk/>
            <pc:sldMasterMk cId="2909993051" sldId="2147483670"/>
            <pc:sldLayoutMk cId="1613828071" sldId="2147483675"/>
          </pc:sldLayoutMkLst>
        </pc:sldLayoutChg>
        <pc:sldLayoutChg chg="new del replId">
          <pc:chgData name="Marco Parenzan" userId="a83bbb23f3e251dc" providerId="LiveId" clId="{66402350-CCAD-4E50-B438-9849571A7D8A}" dt="2023-01-06T10:25:18.752" v="56" actId="2696"/>
          <pc:sldLayoutMkLst>
            <pc:docMk/>
            <pc:sldMasterMk cId="2909993051" sldId="2147483670"/>
            <pc:sldLayoutMk cId="475299139" sldId="2147483676"/>
          </pc:sldLayoutMkLst>
        </pc:sldLayoutChg>
        <pc:sldLayoutChg chg="new del replId">
          <pc:chgData name="Marco Parenzan" userId="a83bbb23f3e251dc" providerId="LiveId" clId="{66402350-CCAD-4E50-B438-9849571A7D8A}" dt="2023-01-06T10:25:18.760" v="57" actId="2696"/>
          <pc:sldLayoutMkLst>
            <pc:docMk/>
            <pc:sldMasterMk cId="2909993051" sldId="2147483670"/>
            <pc:sldLayoutMk cId="2574530244" sldId="2147483677"/>
          </pc:sldLayoutMkLst>
        </pc:sldLayoutChg>
        <pc:sldLayoutChg chg="new del replId">
          <pc:chgData name="Marco Parenzan" userId="a83bbb23f3e251dc" providerId="LiveId" clId="{66402350-CCAD-4E50-B438-9849571A7D8A}" dt="2023-01-06T10:25:18.773" v="58" actId="2696"/>
          <pc:sldLayoutMkLst>
            <pc:docMk/>
            <pc:sldMasterMk cId="2909993051" sldId="2147483670"/>
            <pc:sldLayoutMk cId="2798777428" sldId="2147483678"/>
          </pc:sldLayoutMkLst>
        </pc:sldLayoutChg>
        <pc:sldLayoutChg chg="new del replId">
          <pc:chgData name="Marco Parenzan" userId="a83bbb23f3e251dc" providerId="LiveId" clId="{66402350-CCAD-4E50-B438-9849571A7D8A}" dt="2023-01-06T10:25:18.783" v="59" actId="2696"/>
          <pc:sldLayoutMkLst>
            <pc:docMk/>
            <pc:sldMasterMk cId="2909993051" sldId="2147483670"/>
            <pc:sldLayoutMk cId="1517198182" sldId="2147483679"/>
          </pc:sldLayoutMkLst>
        </pc:sldLayoutChg>
        <pc:sldLayoutChg chg="new del replId">
          <pc:chgData name="Marco Parenzan" userId="a83bbb23f3e251dc" providerId="LiveId" clId="{66402350-CCAD-4E50-B438-9849571A7D8A}" dt="2023-01-06T10:25:18.794" v="60" actId="2696"/>
          <pc:sldLayoutMkLst>
            <pc:docMk/>
            <pc:sldMasterMk cId="2909993051" sldId="2147483670"/>
            <pc:sldLayoutMk cId="580569045" sldId="2147483680"/>
          </pc:sldLayoutMkLst>
        </pc:sldLayoutChg>
        <pc:sldLayoutChg chg="new del replId">
          <pc:chgData name="Marco Parenzan" userId="a83bbb23f3e251dc" providerId="LiveId" clId="{66402350-CCAD-4E50-B438-9849571A7D8A}" dt="2023-01-06T10:25:18.805" v="61" actId="2696"/>
          <pc:sldLayoutMkLst>
            <pc:docMk/>
            <pc:sldMasterMk cId="2909993051" sldId="2147483670"/>
            <pc:sldLayoutMk cId="1083157441" sldId="2147483681"/>
          </pc:sldLayoutMkLst>
        </pc:sldLayoutChg>
      </pc:sldMasterChg>
      <pc:sldMasterChg chg="addSp delSp modSp new mod addSldLayout delSldLayout modSldLayout sldLayoutOrd">
        <pc:chgData name="Marco Parenzan" userId="a83bbb23f3e251dc" providerId="LiveId" clId="{66402350-CCAD-4E50-B438-9849571A7D8A}" dt="2023-01-06T11:30:07.160" v="669" actId="478"/>
        <pc:sldMasterMkLst>
          <pc:docMk/>
          <pc:sldMasterMk cId="588639137" sldId="2147483672"/>
        </pc:sldMasterMkLst>
        <pc:spChg chg="del">
          <ac:chgData name="Marco Parenzan" userId="a83bbb23f3e251dc" providerId="LiveId" clId="{66402350-CCAD-4E50-B438-9849571A7D8A}" dt="2023-01-06T10:51:58.183" v="333" actId="478"/>
          <ac:spMkLst>
            <pc:docMk/>
            <pc:sldMasterMk cId="588639137" sldId="2147483672"/>
            <ac:spMk id="2" creationId="{90EB23AA-DABE-E2B9-4C04-1EA4B1882A54}"/>
          </ac:spMkLst>
        </pc:spChg>
        <pc:spChg chg="del">
          <ac:chgData name="Marco Parenzan" userId="a83bbb23f3e251dc" providerId="LiveId" clId="{66402350-CCAD-4E50-B438-9849571A7D8A}" dt="2023-01-06T10:51:58.183" v="333" actId="478"/>
          <ac:spMkLst>
            <pc:docMk/>
            <pc:sldMasterMk cId="588639137" sldId="2147483672"/>
            <ac:spMk id="3" creationId="{33ED57D5-CEFF-6AB1-B8AE-638DE0E77EF0}"/>
          </ac:spMkLst>
        </pc:spChg>
        <pc:spChg chg="del">
          <ac:chgData name="Marco Parenzan" userId="a83bbb23f3e251dc" providerId="LiveId" clId="{66402350-CCAD-4E50-B438-9849571A7D8A}" dt="2023-01-06T10:51:58.183" v="333" actId="478"/>
          <ac:spMkLst>
            <pc:docMk/>
            <pc:sldMasterMk cId="588639137" sldId="2147483672"/>
            <ac:spMk id="4" creationId="{1DD0AEBE-DE33-B4B9-D8D1-A1AA7BFBDD5D}"/>
          </ac:spMkLst>
        </pc:spChg>
        <pc:spChg chg="del">
          <ac:chgData name="Marco Parenzan" userId="a83bbb23f3e251dc" providerId="LiveId" clId="{66402350-CCAD-4E50-B438-9849571A7D8A}" dt="2023-01-06T10:51:58.183" v="333" actId="478"/>
          <ac:spMkLst>
            <pc:docMk/>
            <pc:sldMasterMk cId="588639137" sldId="2147483672"/>
            <ac:spMk id="5" creationId="{19E36829-5CE2-954B-2EA1-D25A9B77C658}"/>
          </ac:spMkLst>
        </pc:spChg>
        <pc:spChg chg="del">
          <ac:chgData name="Marco Parenzan" userId="a83bbb23f3e251dc" providerId="LiveId" clId="{66402350-CCAD-4E50-B438-9849571A7D8A}" dt="2023-01-06T10:51:58.183" v="333" actId="478"/>
          <ac:spMkLst>
            <pc:docMk/>
            <pc:sldMasterMk cId="588639137" sldId="2147483672"/>
            <ac:spMk id="6" creationId="{45D950C6-70F4-EBB6-C006-1F76E1450470}"/>
          </ac:spMkLst>
        </pc:spChg>
        <pc:picChg chg="add del mod">
          <ac:chgData name="Marco Parenzan" userId="a83bbb23f3e251dc" providerId="LiveId" clId="{66402350-CCAD-4E50-B438-9849571A7D8A}" dt="2023-01-06T10:51:51.072" v="330" actId="478"/>
          <ac:picMkLst>
            <pc:docMk/>
            <pc:sldMasterMk cId="588639137" sldId="2147483672"/>
            <ac:picMk id="7" creationId="{8422A227-925A-3B4F-8BD4-313BD1419CB5}"/>
          </ac:picMkLst>
        </pc:picChg>
        <pc:picChg chg="add mod ord">
          <ac:chgData name="Marco Parenzan" userId="a83bbb23f3e251dc" providerId="LiveId" clId="{66402350-CCAD-4E50-B438-9849571A7D8A}" dt="2023-01-06T10:51:54.143" v="332" actId="167"/>
          <ac:picMkLst>
            <pc:docMk/>
            <pc:sldMasterMk cId="588639137" sldId="2147483672"/>
            <ac:picMk id="8" creationId="{C8E1FC8A-2260-0672-D22D-7792D4A487F9}"/>
          </ac:picMkLst>
        </pc:picChg>
        <pc:picChg chg="add mod">
          <ac:chgData name="Marco Parenzan" userId="a83bbb23f3e251dc" providerId="LiveId" clId="{66402350-CCAD-4E50-B438-9849571A7D8A}" dt="2023-01-06T11:26:05.155" v="561" actId="1076"/>
          <ac:picMkLst>
            <pc:docMk/>
            <pc:sldMasterMk cId="588639137" sldId="2147483672"/>
            <ac:picMk id="9" creationId="{D0217D4C-FB8E-F44C-40C3-AD4793403BF6}"/>
          </ac:picMkLst>
        </pc:picChg>
        <pc:sldLayoutChg chg="addSp delSp modSp mod ord">
          <pc:chgData name="Marco Parenzan" userId="a83bbb23f3e251dc" providerId="LiveId" clId="{66402350-CCAD-4E50-B438-9849571A7D8A}" dt="2023-01-06T11:20:42.190" v="514"/>
          <pc:sldLayoutMkLst>
            <pc:docMk/>
            <pc:sldMasterMk cId="588639137" sldId="2147483672"/>
            <pc:sldLayoutMk cId="1650863424" sldId="2147483670"/>
          </pc:sldLayoutMkLst>
          <pc:spChg chg="del mod">
            <ac:chgData name="Marco Parenzan" userId="a83bbb23f3e251dc" providerId="LiveId" clId="{66402350-CCAD-4E50-B438-9849571A7D8A}" dt="2023-01-06T11:16:14.834" v="460" actId="478"/>
            <ac:spMkLst>
              <pc:docMk/>
              <pc:sldMasterMk cId="588639137" sldId="2147483672"/>
              <pc:sldLayoutMk cId="1650863424" sldId="2147483670"/>
              <ac:spMk id="2" creationId="{5602A9AB-AE88-89CB-1B76-390A6977627A}"/>
            </ac:spMkLst>
          </pc:spChg>
          <pc:spChg chg="add del mod">
            <ac:chgData name="Marco Parenzan" userId="a83bbb23f3e251dc" providerId="LiveId" clId="{66402350-CCAD-4E50-B438-9849571A7D8A}" dt="2023-01-06T11:20:42.066" v="513" actId="478"/>
            <ac:spMkLst>
              <pc:docMk/>
              <pc:sldMasterMk cId="588639137" sldId="2147483672"/>
              <pc:sldLayoutMk cId="1650863424" sldId="2147483670"/>
              <ac:spMk id="17" creationId="{DF0AA165-FA6E-90B8-08CB-207552BEAA40}"/>
            </ac:spMkLst>
          </pc:spChg>
          <pc:spChg chg="add del mod">
            <ac:chgData name="Marco Parenzan" userId="a83bbb23f3e251dc" providerId="LiveId" clId="{66402350-CCAD-4E50-B438-9849571A7D8A}" dt="2023-01-06T11:16:14.834" v="460" actId="478"/>
            <ac:spMkLst>
              <pc:docMk/>
              <pc:sldMasterMk cId="588639137" sldId="2147483672"/>
              <pc:sldLayoutMk cId="1650863424" sldId="2147483670"/>
              <ac:spMk id="18" creationId="{1520695B-E12C-828D-92A6-29372E7BFAB5}"/>
            </ac:spMkLst>
          </pc:spChg>
          <pc:spChg chg="add mod">
            <ac:chgData name="Marco Parenzan" userId="a83bbb23f3e251dc" providerId="LiveId" clId="{66402350-CCAD-4E50-B438-9849571A7D8A}" dt="2023-01-06T11:16:18.284" v="462" actId="14100"/>
            <ac:spMkLst>
              <pc:docMk/>
              <pc:sldMasterMk cId="588639137" sldId="2147483672"/>
              <pc:sldLayoutMk cId="1650863424" sldId="2147483670"/>
              <ac:spMk id="19" creationId="{C7553828-1DF9-28E2-0835-2E7F388A3066}"/>
            </ac:spMkLst>
          </pc:spChg>
          <pc:spChg chg="add mod">
            <ac:chgData name="Marco Parenzan" userId="a83bbb23f3e251dc" providerId="LiveId" clId="{66402350-CCAD-4E50-B438-9849571A7D8A}" dt="2023-01-06T11:16:18.284" v="462" actId="14100"/>
            <ac:spMkLst>
              <pc:docMk/>
              <pc:sldMasterMk cId="588639137" sldId="2147483672"/>
              <pc:sldLayoutMk cId="1650863424" sldId="2147483670"/>
              <ac:spMk id="20" creationId="{77B1D8FA-8652-7158-811F-67369BB660B6}"/>
            </ac:spMkLst>
          </pc:spChg>
          <pc:spChg chg="add mod">
            <ac:chgData name="Marco Parenzan" userId="a83bbb23f3e251dc" providerId="LiveId" clId="{66402350-CCAD-4E50-B438-9849571A7D8A}" dt="2023-01-06T11:20:42.190" v="514"/>
            <ac:spMkLst>
              <pc:docMk/>
              <pc:sldMasterMk cId="588639137" sldId="2147483672"/>
              <pc:sldLayoutMk cId="1650863424" sldId="2147483670"/>
              <ac:spMk id="22" creationId="{3A2AAA94-3DF5-9F9F-CD5D-59A3E3B9FDDF}"/>
            </ac:spMkLst>
          </pc:spChg>
          <pc:picChg chg="del mod">
            <ac:chgData name="Marco Parenzan" userId="a83bbb23f3e251dc" providerId="LiveId" clId="{66402350-CCAD-4E50-B438-9849571A7D8A}" dt="2023-01-06T10:46:09.959" v="263" actId="478"/>
            <ac:picMkLst>
              <pc:docMk/>
              <pc:sldMasterMk cId="588639137" sldId="2147483672"/>
              <pc:sldLayoutMk cId="1650863424" sldId="2147483670"/>
              <ac:picMk id="6" creationId="{934DCD6D-3FEB-3FA4-B528-3D2D37FBA7C2}"/>
            </ac:picMkLst>
          </pc:picChg>
          <pc:picChg chg="mod">
            <ac:chgData name="Marco Parenzan" userId="a83bbb23f3e251dc" providerId="LiveId" clId="{66402350-CCAD-4E50-B438-9849571A7D8A}" dt="2023-01-06T10:47:09.039" v="277" actId="14100"/>
            <ac:picMkLst>
              <pc:docMk/>
              <pc:sldMasterMk cId="588639137" sldId="2147483672"/>
              <pc:sldLayoutMk cId="1650863424" sldId="2147483670"/>
              <ac:picMk id="8" creationId="{C2900851-0776-B528-881E-5EE04892404D}"/>
            </ac:picMkLst>
          </pc:picChg>
          <pc:picChg chg="add del mod">
            <ac:chgData name="Marco Parenzan" userId="a83bbb23f3e251dc" providerId="LiveId" clId="{66402350-CCAD-4E50-B438-9849571A7D8A}" dt="2023-01-06T10:45:24.063" v="255" actId="478"/>
            <ac:picMkLst>
              <pc:docMk/>
              <pc:sldMasterMk cId="588639137" sldId="2147483672"/>
              <pc:sldLayoutMk cId="1650863424" sldId="2147483670"/>
              <ac:picMk id="10" creationId="{17AA4115-C64B-EAC6-C3F6-97F3AF7109B5}"/>
            </ac:picMkLst>
          </pc:picChg>
          <pc:picChg chg="add mod">
            <ac:chgData name="Marco Parenzan" userId="a83bbb23f3e251dc" providerId="LiveId" clId="{66402350-CCAD-4E50-B438-9849571A7D8A}" dt="2023-01-06T10:48:05.304" v="314" actId="1076"/>
            <ac:picMkLst>
              <pc:docMk/>
              <pc:sldMasterMk cId="588639137" sldId="2147483672"/>
              <pc:sldLayoutMk cId="1650863424" sldId="2147483670"/>
              <ac:picMk id="12" creationId="{43671D1F-FA0F-4341-7D96-A9D680FC0834}"/>
            </ac:picMkLst>
          </pc:picChg>
          <pc:picChg chg="add mod">
            <ac:chgData name="Marco Parenzan" userId="a83bbb23f3e251dc" providerId="LiveId" clId="{66402350-CCAD-4E50-B438-9849571A7D8A}" dt="2023-01-06T10:47:04.350" v="274" actId="1076"/>
            <ac:picMkLst>
              <pc:docMk/>
              <pc:sldMasterMk cId="588639137" sldId="2147483672"/>
              <pc:sldLayoutMk cId="1650863424" sldId="2147483670"/>
              <ac:picMk id="14" creationId="{A999BBB0-548B-6455-52DE-7D0D09CF399E}"/>
            </ac:picMkLst>
          </pc:picChg>
          <pc:picChg chg="add del mod">
            <ac:chgData name="Marco Parenzan" userId="a83bbb23f3e251dc" providerId="LiveId" clId="{66402350-CCAD-4E50-B438-9849571A7D8A}" dt="2023-01-06T11:20:42.066" v="513" actId="478"/>
            <ac:picMkLst>
              <pc:docMk/>
              <pc:sldMasterMk cId="588639137" sldId="2147483672"/>
              <pc:sldLayoutMk cId="1650863424" sldId="2147483670"/>
              <ac:picMk id="16" creationId="{CF63D016-4C9E-DB02-5EAD-CE4E16714D57}"/>
            </ac:picMkLst>
          </pc:picChg>
          <pc:picChg chg="add mod">
            <ac:chgData name="Marco Parenzan" userId="a83bbb23f3e251dc" providerId="LiveId" clId="{66402350-CCAD-4E50-B438-9849571A7D8A}" dt="2023-01-06T11:20:42.190" v="514"/>
            <ac:picMkLst>
              <pc:docMk/>
              <pc:sldMasterMk cId="588639137" sldId="2147483672"/>
              <pc:sldLayoutMk cId="1650863424" sldId="2147483670"/>
              <ac:picMk id="21" creationId="{40E86FEC-ADF0-3F2A-9A0F-A0EDAD23674A}"/>
            </ac:picMkLst>
          </pc:picChg>
        </pc:sldLayoutChg>
        <pc:sldLayoutChg chg="delSp modSp mod ord">
          <pc:chgData name="Marco Parenzan" userId="a83bbb23f3e251dc" providerId="LiveId" clId="{66402350-CCAD-4E50-B438-9849571A7D8A}" dt="2023-01-06T10:52:54.797" v="336" actId="6014"/>
          <pc:sldLayoutMkLst>
            <pc:docMk/>
            <pc:sldMasterMk cId="588639137" sldId="2147483672"/>
            <pc:sldLayoutMk cId="1985560996" sldId="2147483671"/>
          </pc:sldLayoutMkLst>
          <pc:spChg chg="mod">
            <ac:chgData name="Marco Parenzan" userId="a83bbb23f3e251dc" providerId="LiveId" clId="{66402350-CCAD-4E50-B438-9849571A7D8A}" dt="2023-01-06T10:48:55.889" v="317" actId="113"/>
            <ac:spMkLst>
              <pc:docMk/>
              <pc:sldMasterMk cId="588639137" sldId="2147483672"/>
              <pc:sldLayoutMk cId="1985560996" sldId="2147483671"/>
              <ac:spMk id="12" creationId="{DA50CF4F-5907-6C39-762B-A14FB24FAC2E}"/>
            </ac:spMkLst>
          </pc:spChg>
          <pc:picChg chg="del">
            <ac:chgData name="Marco Parenzan" userId="a83bbb23f3e251dc" providerId="LiveId" clId="{66402350-CCAD-4E50-B438-9849571A7D8A}" dt="2023-01-06T10:44:38.464" v="243" actId="478"/>
            <ac:picMkLst>
              <pc:docMk/>
              <pc:sldMasterMk cId="588639137" sldId="2147483672"/>
              <pc:sldLayoutMk cId="1985560996" sldId="2147483671"/>
              <ac:picMk id="3" creationId="{4BD506C5-DC20-0049-A2C2-C838EB0F267A}"/>
            </ac:picMkLst>
          </pc:picChg>
        </pc:sldLayoutChg>
        <pc:sldLayoutChg chg="new del replId">
          <pc:chgData name="Marco Parenzan" userId="a83bbb23f3e251dc" providerId="LiveId" clId="{66402350-CCAD-4E50-B438-9849571A7D8A}" dt="2023-01-06T10:44:24.455" v="229" actId="2696"/>
          <pc:sldLayoutMkLst>
            <pc:docMk/>
            <pc:sldMasterMk cId="588639137" sldId="2147483672"/>
            <pc:sldLayoutMk cId="177770616" sldId="2147483673"/>
          </pc:sldLayoutMkLst>
        </pc:sldLayoutChg>
        <pc:sldLayoutChg chg="new del replId">
          <pc:chgData name="Marco Parenzan" userId="a83bbb23f3e251dc" providerId="LiveId" clId="{66402350-CCAD-4E50-B438-9849571A7D8A}" dt="2023-01-06T10:44:24.468" v="230" actId="2696"/>
          <pc:sldLayoutMkLst>
            <pc:docMk/>
            <pc:sldMasterMk cId="588639137" sldId="2147483672"/>
            <pc:sldLayoutMk cId="3837037668" sldId="2147483674"/>
          </pc:sldLayoutMkLst>
        </pc:sldLayoutChg>
        <pc:sldLayoutChg chg="new del replId">
          <pc:chgData name="Marco Parenzan" userId="a83bbb23f3e251dc" providerId="LiveId" clId="{66402350-CCAD-4E50-B438-9849571A7D8A}" dt="2023-01-06T10:44:24.477" v="231" actId="2696"/>
          <pc:sldLayoutMkLst>
            <pc:docMk/>
            <pc:sldMasterMk cId="588639137" sldId="2147483672"/>
            <pc:sldLayoutMk cId="2537096297" sldId="2147483675"/>
          </pc:sldLayoutMkLst>
        </pc:sldLayoutChg>
        <pc:sldLayoutChg chg="new del replId">
          <pc:chgData name="Marco Parenzan" userId="a83bbb23f3e251dc" providerId="LiveId" clId="{66402350-CCAD-4E50-B438-9849571A7D8A}" dt="2023-01-06T10:44:24.491" v="232" actId="2696"/>
          <pc:sldLayoutMkLst>
            <pc:docMk/>
            <pc:sldMasterMk cId="588639137" sldId="2147483672"/>
            <pc:sldLayoutMk cId="82959204" sldId="2147483676"/>
          </pc:sldLayoutMkLst>
        </pc:sldLayoutChg>
        <pc:sldLayoutChg chg="new del replId">
          <pc:chgData name="Marco Parenzan" userId="a83bbb23f3e251dc" providerId="LiveId" clId="{66402350-CCAD-4E50-B438-9849571A7D8A}" dt="2023-01-06T10:44:24.512" v="233" actId="2696"/>
          <pc:sldLayoutMkLst>
            <pc:docMk/>
            <pc:sldMasterMk cId="588639137" sldId="2147483672"/>
            <pc:sldLayoutMk cId="534720165" sldId="2147483677"/>
          </pc:sldLayoutMkLst>
        </pc:sldLayoutChg>
        <pc:sldLayoutChg chg="new del replId">
          <pc:chgData name="Marco Parenzan" userId="a83bbb23f3e251dc" providerId="LiveId" clId="{66402350-CCAD-4E50-B438-9849571A7D8A}" dt="2023-01-06T10:44:24.525" v="234" actId="2696"/>
          <pc:sldLayoutMkLst>
            <pc:docMk/>
            <pc:sldMasterMk cId="588639137" sldId="2147483672"/>
            <pc:sldLayoutMk cId="2874796579" sldId="2147483678"/>
          </pc:sldLayoutMkLst>
        </pc:sldLayoutChg>
        <pc:sldLayoutChg chg="new del replId">
          <pc:chgData name="Marco Parenzan" userId="a83bbb23f3e251dc" providerId="LiveId" clId="{66402350-CCAD-4E50-B438-9849571A7D8A}" dt="2023-01-06T10:44:24.536" v="235" actId="2696"/>
          <pc:sldLayoutMkLst>
            <pc:docMk/>
            <pc:sldMasterMk cId="588639137" sldId="2147483672"/>
            <pc:sldLayoutMk cId="1957651002" sldId="2147483679"/>
          </pc:sldLayoutMkLst>
        </pc:sldLayoutChg>
        <pc:sldLayoutChg chg="new del replId">
          <pc:chgData name="Marco Parenzan" userId="a83bbb23f3e251dc" providerId="LiveId" clId="{66402350-CCAD-4E50-B438-9849571A7D8A}" dt="2023-01-06T10:44:24.551" v="236" actId="2696"/>
          <pc:sldLayoutMkLst>
            <pc:docMk/>
            <pc:sldMasterMk cId="588639137" sldId="2147483672"/>
            <pc:sldLayoutMk cId="2103196943" sldId="2147483680"/>
          </pc:sldLayoutMkLst>
        </pc:sldLayoutChg>
        <pc:sldLayoutChg chg="new del replId">
          <pc:chgData name="Marco Parenzan" userId="a83bbb23f3e251dc" providerId="LiveId" clId="{66402350-CCAD-4E50-B438-9849571A7D8A}" dt="2023-01-06T10:44:24.563" v="237" actId="2696"/>
          <pc:sldLayoutMkLst>
            <pc:docMk/>
            <pc:sldMasterMk cId="588639137" sldId="2147483672"/>
            <pc:sldLayoutMk cId="3147736768" sldId="2147483681"/>
          </pc:sldLayoutMkLst>
        </pc:sldLayoutChg>
        <pc:sldLayoutChg chg="new del replId">
          <pc:chgData name="Marco Parenzan" userId="a83bbb23f3e251dc" providerId="LiveId" clId="{66402350-CCAD-4E50-B438-9849571A7D8A}" dt="2023-01-06T10:44:24.577" v="238" actId="2696"/>
          <pc:sldLayoutMkLst>
            <pc:docMk/>
            <pc:sldMasterMk cId="588639137" sldId="2147483672"/>
            <pc:sldLayoutMk cId="1152703917" sldId="2147483682"/>
          </pc:sldLayoutMkLst>
        </pc:sldLayoutChg>
        <pc:sldLayoutChg chg="addSp delSp modSp mod ord">
          <pc:chgData name="Marco Parenzan" userId="a83bbb23f3e251dc" providerId="LiveId" clId="{66402350-CCAD-4E50-B438-9849571A7D8A}" dt="2023-01-06T11:30:07.160" v="669" actId="478"/>
          <pc:sldLayoutMkLst>
            <pc:docMk/>
            <pc:sldMasterMk cId="588639137" sldId="2147483672"/>
            <pc:sldLayoutMk cId="401034613" sldId="2147483683"/>
          </pc:sldLayoutMkLst>
          <pc:spChg chg="del mod">
            <ac:chgData name="Marco Parenzan" userId="a83bbb23f3e251dc" providerId="LiveId" clId="{66402350-CCAD-4E50-B438-9849571A7D8A}" dt="2023-01-06T10:56:41.216" v="365" actId="478"/>
            <ac:spMkLst>
              <pc:docMk/>
              <pc:sldMasterMk cId="588639137" sldId="2147483672"/>
              <pc:sldLayoutMk cId="401034613" sldId="2147483683"/>
              <ac:spMk id="2" creationId="{4DA9C337-6C11-B602-7821-E90975453BC9}"/>
            </ac:spMkLst>
          </pc:spChg>
          <pc:spChg chg="del mod">
            <ac:chgData name="Marco Parenzan" userId="a83bbb23f3e251dc" providerId="LiveId" clId="{66402350-CCAD-4E50-B438-9849571A7D8A}" dt="2023-01-06T10:56:41.216" v="365" actId="478"/>
            <ac:spMkLst>
              <pc:docMk/>
              <pc:sldMasterMk cId="588639137" sldId="2147483672"/>
              <pc:sldLayoutMk cId="401034613" sldId="2147483683"/>
              <ac:spMk id="3" creationId="{1D63C144-751C-15F5-7CE2-1A097C00C581}"/>
            </ac:spMkLst>
          </pc:spChg>
          <pc:spChg chg="add mod">
            <ac:chgData name="Marco Parenzan" userId="a83bbb23f3e251dc" providerId="LiveId" clId="{66402350-CCAD-4E50-B438-9849571A7D8A}" dt="2023-01-06T10:57:19.047" v="373" actId="113"/>
            <ac:spMkLst>
              <pc:docMk/>
              <pc:sldMasterMk cId="588639137" sldId="2147483672"/>
              <pc:sldLayoutMk cId="401034613" sldId="2147483683"/>
              <ac:spMk id="5" creationId="{9EAECA2C-4EA2-D4F2-734E-8B2663FDA96E}"/>
            </ac:spMkLst>
          </pc:spChg>
          <pc:spChg chg="add mod">
            <ac:chgData name="Marco Parenzan" userId="a83bbb23f3e251dc" providerId="LiveId" clId="{66402350-CCAD-4E50-B438-9849571A7D8A}" dt="2023-01-06T10:56:56.251" v="368" actId="207"/>
            <ac:spMkLst>
              <pc:docMk/>
              <pc:sldMasterMk cId="588639137" sldId="2147483672"/>
              <pc:sldLayoutMk cId="401034613" sldId="2147483683"/>
              <ac:spMk id="6" creationId="{4C78251B-A4E5-2344-D3F4-239C2683595F}"/>
            </ac:spMkLst>
          </pc:spChg>
          <pc:picChg chg="del">
            <ac:chgData name="Marco Parenzan" userId="a83bbb23f3e251dc" providerId="LiveId" clId="{66402350-CCAD-4E50-B438-9849571A7D8A}" dt="2023-01-06T11:30:07.160" v="669" actId="478"/>
            <ac:picMkLst>
              <pc:docMk/>
              <pc:sldMasterMk cId="588639137" sldId="2147483672"/>
              <pc:sldLayoutMk cId="401034613" sldId="2147483683"/>
              <ac:picMk id="4" creationId="{04551755-40A2-2C77-FC89-FDD8273B9487}"/>
            </ac:picMkLst>
          </pc:picChg>
        </pc:sldLayoutChg>
        <pc:sldLayoutChg chg="modSp del">
          <pc:chgData name="Marco Parenzan" userId="a83bbb23f3e251dc" providerId="LiveId" clId="{66402350-CCAD-4E50-B438-9849571A7D8A}" dt="2023-01-06T10:55:34.529" v="361" actId="2696"/>
          <pc:sldLayoutMkLst>
            <pc:docMk/>
            <pc:sldMasterMk cId="588639137" sldId="2147483672"/>
            <pc:sldLayoutMk cId="693655023" sldId="2147483683"/>
          </pc:sldLayoutMkLst>
          <pc:spChg chg="mod">
            <ac:chgData name="Marco Parenzan" userId="a83bbb23f3e251dc" providerId="LiveId" clId="{66402350-CCAD-4E50-B438-9849571A7D8A}" dt="2023-01-06T10:55:18.320" v="359"/>
            <ac:spMkLst>
              <pc:docMk/>
              <pc:sldMasterMk cId="588639137" sldId="2147483672"/>
              <pc:sldLayoutMk cId="693655023" sldId="2147483683"/>
              <ac:spMk id="2" creationId="{4DA9C337-6C11-B602-7821-E90975453BC9}"/>
            </ac:spMkLst>
          </pc:spChg>
          <pc:spChg chg="mod">
            <ac:chgData name="Marco Parenzan" userId="a83bbb23f3e251dc" providerId="LiveId" clId="{66402350-CCAD-4E50-B438-9849571A7D8A}" dt="2023-01-06T10:55:18.320" v="359"/>
            <ac:spMkLst>
              <pc:docMk/>
              <pc:sldMasterMk cId="588639137" sldId="2147483672"/>
              <pc:sldLayoutMk cId="693655023" sldId="2147483683"/>
              <ac:spMk id="3" creationId="{1D63C144-751C-15F5-7CE2-1A097C00C581}"/>
            </ac:spMkLst>
          </pc:spChg>
        </pc:sldLayoutChg>
        <pc:sldLayoutChg chg="new del replId">
          <pc:chgData name="Marco Parenzan" userId="a83bbb23f3e251dc" providerId="LiveId" clId="{66402350-CCAD-4E50-B438-9849571A7D8A}" dt="2023-01-06T10:44:24.590" v="239" actId="2696"/>
          <pc:sldLayoutMkLst>
            <pc:docMk/>
            <pc:sldMasterMk cId="588639137" sldId="2147483672"/>
            <pc:sldLayoutMk cId="1067134034" sldId="2147483683"/>
          </pc:sldLayoutMkLst>
        </pc:sldLayoutChg>
        <pc:sldLayoutChg chg="modSp">
          <pc:chgData name="Marco Parenzan" userId="a83bbb23f3e251dc" providerId="LiveId" clId="{66402350-CCAD-4E50-B438-9849571A7D8A}" dt="2023-01-06T10:55:02.680" v="357"/>
          <pc:sldLayoutMkLst>
            <pc:docMk/>
            <pc:sldMasterMk cId="588639137" sldId="2147483672"/>
            <pc:sldLayoutMk cId="3011362076" sldId="2147483683"/>
          </pc:sldLayoutMkLst>
          <pc:spChg chg="mod">
            <ac:chgData name="Marco Parenzan" userId="a83bbb23f3e251dc" providerId="LiveId" clId="{66402350-CCAD-4E50-B438-9849571A7D8A}" dt="2023-01-06T10:55:02.680" v="357"/>
            <ac:spMkLst>
              <pc:docMk/>
              <pc:sldMasterMk cId="588639137" sldId="2147483672"/>
              <pc:sldLayoutMk cId="3011362076" sldId="2147483683"/>
              <ac:spMk id="2" creationId="{4DA9C337-6C11-B602-7821-E90975453BC9}"/>
            </ac:spMkLst>
          </pc:spChg>
          <pc:spChg chg="mod">
            <ac:chgData name="Marco Parenzan" userId="a83bbb23f3e251dc" providerId="LiveId" clId="{66402350-CCAD-4E50-B438-9849571A7D8A}" dt="2023-01-06T10:55:02.680" v="357"/>
            <ac:spMkLst>
              <pc:docMk/>
              <pc:sldMasterMk cId="588639137" sldId="2147483672"/>
              <pc:sldLayoutMk cId="3011362076" sldId="2147483683"/>
              <ac:spMk id="3" creationId="{1D63C144-751C-15F5-7CE2-1A097C00C581}"/>
            </ac:spMkLst>
          </pc:spChg>
        </pc:sldLayoutChg>
        <pc:sldLayoutChg chg="modSp">
          <pc:chgData name="Marco Parenzan" userId="a83bbb23f3e251dc" providerId="LiveId" clId="{66402350-CCAD-4E50-B438-9849571A7D8A}" dt="2023-01-06T10:55:11.109" v="358"/>
          <pc:sldLayoutMkLst>
            <pc:docMk/>
            <pc:sldMasterMk cId="588639137" sldId="2147483672"/>
            <pc:sldLayoutMk cId="3876436660" sldId="2147483683"/>
          </pc:sldLayoutMkLst>
          <pc:spChg chg="mod">
            <ac:chgData name="Marco Parenzan" userId="a83bbb23f3e251dc" providerId="LiveId" clId="{66402350-CCAD-4E50-B438-9849571A7D8A}" dt="2023-01-06T10:55:11.109" v="358"/>
            <ac:spMkLst>
              <pc:docMk/>
              <pc:sldMasterMk cId="588639137" sldId="2147483672"/>
              <pc:sldLayoutMk cId="3876436660" sldId="2147483683"/>
              <ac:spMk id="2" creationId="{4DA9C337-6C11-B602-7821-E90975453BC9}"/>
            </ac:spMkLst>
          </pc:spChg>
          <pc:spChg chg="mod">
            <ac:chgData name="Marco Parenzan" userId="a83bbb23f3e251dc" providerId="LiveId" clId="{66402350-CCAD-4E50-B438-9849571A7D8A}" dt="2023-01-06T10:55:11.109" v="358"/>
            <ac:spMkLst>
              <pc:docMk/>
              <pc:sldMasterMk cId="588639137" sldId="2147483672"/>
              <pc:sldLayoutMk cId="3876436660" sldId="2147483683"/>
              <ac:spMk id="3" creationId="{1D63C144-751C-15F5-7CE2-1A097C00C581}"/>
            </ac:spMkLst>
          </pc:spChg>
        </pc:sldLayoutChg>
        <pc:sldLayoutChg chg="modSp">
          <pc:chgData name="Marco Parenzan" userId="a83bbb23f3e251dc" providerId="LiveId" clId="{66402350-CCAD-4E50-B438-9849571A7D8A}" dt="2023-01-06T10:55:22.948" v="360"/>
          <pc:sldLayoutMkLst>
            <pc:docMk/>
            <pc:sldMasterMk cId="588639137" sldId="2147483672"/>
            <pc:sldLayoutMk cId="2790012517" sldId="2147483684"/>
          </pc:sldLayoutMkLst>
          <pc:spChg chg="mod">
            <ac:chgData name="Marco Parenzan" userId="a83bbb23f3e251dc" providerId="LiveId" clId="{66402350-CCAD-4E50-B438-9849571A7D8A}" dt="2023-01-06T10:55:22.948" v="360"/>
            <ac:spMkLst>
              <pc:docMk/>
              <pc:sldMasterMk cId="588639137" sldId="2147483672"/>
              <pc:sldLayoutMk cId="2790012517" sldId="2147483684"/>
              <ac:spMk id="2" creationId="{4DA9C337-6C11-B602-7821-E90975453BC9}"/>
            </ac:spMkLst>
          </pc:spChg>
          <pc:spChg chg="mod">
            <ac:chgData name="Marco Parenzan" userId="a83bbb23f3e251dc" providerId="LiveId" clId="{66402350-CCAD-4E50-B438-9849571A7D8A}" dt="2023-01-06T10:55:22.948" v="360"/>
            <ac:spMkLst>
              <pc:docMk/>
              <pc:sldMasterMk cId="588639137" sldId="2147483672"/>
              <pc:sldLayoutMk cId="2790012517" sldId="2147483684"/>
              <ac:spMk id="3" creationId="{1D63C144-751C-15F5-7CE2-1A097C00C581}"/>
            </ac:spMkLst>
          </pc:spChg>
        </pc:sldLayoutChg>
        <pc:sldLayoutChg chg="addSp delSp modSp add mod modTransition">
          <pc:chgData name="Marco Parenzan" userId="a83bbb23f3e251dc" providerId="LiveId" clId="{66402350-CCAD-4E50-B438-9849571A7D8A}" dt="2023-01-06T11:30:02.873" v="668" actId="478"/>
          <pc:sldLayoutMkLst>
            <pc:docMk/>
            <pc:sldMasterMk cId="588639137" sldId="2147483672"/>
            <pc:sldLayoutMk cId="2926472915" sldId="2147483684"/>
          </pc:sldLayoutMkLst>
          <pc:spChg chg="del">
            <ac:chgData name="Marco Parenzan" userId="a83bbb23f3e251dc" providerId="LiveId" clId="{66402350-CCAD-4E50-B438-9849571A7D8A}" dt="2023-01-06T10:58:36.638" v="377" actId="478"/>
            <ac:spMkLst>
              <pc:docMk/>
              <pc:sldMasterMk cId="588639137" sldId="2147483672"/>
              <pc:sldLayoutMk cId="2926472915" sldId="2147483684"/>
              <ac:spMk id="5" creationId="{9EAECA2C-4EA2-D4F2-734E-8B2663FDA96E}"/>
            </ac:spMkLst>
          </pc:spChg>
          <pc:spChg chg="del">
            <ac:chgData name="Marco Parenzan" userId="a83bbb23f3e251dc" providerId="LiveId" clId="{66402350-CCAD-4E50-B438-9849571A7D8A}" dt="2023-01-06T10:58:37.904" v="378" actId="478"/>
            <ac:spMkLst>
              <pc:docMk/>
              <pc:sldMasterMk cId="588639137" sldId="2147483672"/>
              <pc:sldLayoutMk cId="2926472915" sldId="2147483684"/>
              <ac:spMk id="6" creationId="{4C78251B-A4E5-2344-D3F4-239C2683595F}"/>
            </ac:spMkLst>
          </pc:spChg>
          <pc:spChg chg="add del">
            <ac:chgData name="Marco Parenzan" userId="a83bbb23f3e251dc" providerId="LiveId" clId="{66402350-CCAD-4E50-B438-9849571A7D8A}" dt="2023-01-06T11:01:31.298" v="391" actId="11529"/>
            <ac:spMkLst>
              <pc:docMk/>
              <pc:sldMasterMk cId="588639137" sldId="2147483672"/>
              <pc:sldLayoutMk cId="2926472915" sldId="2147483684"/>
              <ac:spMk id="7" creationId="{64B73A16-0326-22FC-EFDE-60751793B52A}"/>
            </ac:spMkLst>
          </pc:spChg>
          <pc:spChg chg="add mod">
            <ac:chgData name="Marco Parenzan" userId="a83bbb23f3e251dc" providerId="LiveId" clId="{66402350-CCAD-4E50-B438-9849571A7D8A}" dt="2023-01-06T11:01:31.298" v="391" actId="11529"/>
            <ac:spMkLst>
              <pc:docMk/>
              <pc:sldMasterMk cId="588639137" sldId="2147483672"/>
              <pc:sldLayoutMk cId="2926472915" sldId="2147483684"/>
              <ac:spMk id="8" creationId="{8112F960-9285-3860-88A6-95FB6E1447B2}"/>
            </ac:spMkLst>
          </pc:spChg>
          <pc:spChg chg="add mod">
            <ac:chgData name="Marco Parenzan" userId="a83bbb23f3e251dc" providerId="LiveId" clId="{66402350-CCAD-4E50-B438-9849571A7D8A}" dt="2023-01-06T11:18:59.440" v="496" actId="242"/>
            <ac:spMkLst>
              <pc:docMk/>
              <pc:sldMasterMk cId="588639137" sldId="2147483672"/>
              <pc:sldLayoutMk cId="2926472915" sldId="2147483684"/>
              <ac:spMk id="9" creationId="{47896805-5E99-8767-16A9-13F7E7D6CD73}"/>
            </ac:spMkLst>
          </pc:spChg>
          <pc:spChg chg="add del mod">
            <ac:chgData name="Marco Parenzan" userId="a83bbb23f3e251dc" providerId="LiveId" clId="{66402350-CCAD-4E50-B438-9849571A7D8A}" dt="2023-01-06T11:12:18.985" v="416"/>
            <ac:spMkLst>
              <pc:docMk/>
              <pc:sldMasterMk cId="588639137" sldId="2147483672"/>
              <pc:sldLayoutMk cId="2926472915" sldId="2147483684"/>
              <ac:spMk id="10" creationId="{0E135199-3D39-5FAF-C698-B8CF32C77068}"/>
            </ac:spMkLst>
          </pc:spChg>
          <pc:spChg chg="add mod ord">
            <ac:chgData name="Marco Parenzan" userId="a83bbb23f3e251dc" providerId="LiveId" clId="{66402350-CCAD-4E50-B438-9849571A7D8A}" dt="2023-01-06T11:18:59.440" v="496" actId="242"/>
            <ac:spMkLst>
              <pc:docMk/>
              <pc:sldMasterMk cId="588639137" sldId="2147483672"/>
              <pc:sldLayoutMk cId="2926472915" sldId="2147483684"/>
              <ac:spMk id="11" creationId="{EA6CCDCF-57FC-DD86-3511-FE550EEB331D}"/>
            </ac:spMkLst>
          </pc:spChg>
          <pc:picChg chg="add mod">
            <ac:chgData name="Marco Parenzan" userId="a83bbb23f3e251dc" providerId="LiveId" clId="{66402350-CCAD-4E50-B438-9849571A7D8A}" dt="2023-01-06T11:01:12.094" v="390" actId="1076"/>
            <ac:picMkLst>
              <pc:docMk/>
              <pc:sldMasterMk cId="588639137" sldId="2147483672"/>
              <pc:sldLayoutMk cId="2926472915" sldId="2147483684"/>
              <ac:picMk id="3" creationId="{1A935335-69C9-5B50-6D12-346621E0CE18}"/>
            </ac:picMkLst>
          </pc:picChg>
          <pc:picChg chg="del mod">
            <ac:chgData name="Marco Parenzan" userId="a83bbb23f3e251dc" providerId="LiveId" clId="{66402350-CCAD-4E50-B438-9849571A7D8A}" dt="2023-01-06T11:30:02.873" v="668" actId="478"/>
            <ac:picMkLst>
              <pc:docMk/>
              <pc:sldMasterMk cId="588639137" sldId="2147483672"/>
              <pc:sldLayoutMk cId="2926472915" sldId="2147483684"/>
              <ac:picMk id="4" creationId="{04551755-40A2-2C77-FC89-FDD8273B9487}"/>
            </ac:picMkLst>
          </pc:picChg>
          <pc:picChg chg="add del mod">
            <ac:chgData name="Marco Parenzan" userId="a83bbb23f3e251dc" providerId="LiveId" clId="{66402350-CCAD-4E50-B438-9849571A7D8A}" dt="2023-01-06T10:58:49.185" v="382"/>
            <ac:picMkLst>
              <pc:docMk/>
              <pc:sldMasterMk cId="588639137" sldId="2147483672"/>
              <pc:sldLayoutMk cId="2926472915" sldId="2147483684"/>
              <ac:picMk id="1026" creationId="{7435A931-39A0-EAF0-B05D-650AB2DEB2CB}"/>
            </ac:picMkLst>
          </pc:picChg>
          <pc:picChg chg="add del">
            <ac:chgData name="Marco Parenzan" userId="a83bbb23f3e251dc" providerId="LiveId" clId="{66402350-CCAD-4E50-B438-9849571A7D8A}" dt="2023-01-06T10:59:41.293" v="384"/>
            <ac:picMkLst>
              <pc:docMk/>
              <pc:sldMasterMk cId="588639137" sldId="2147483672"/>
              <pc:sldLayoutMk cId="2926472915" sldId="2147483684"/>
              <ac:picMk id="1028" creationId="{73CA2942-BE76-4799-A06C-2D032B5318DB}"/>
            </ac:picMkLst>
          </pc:picChg>
          <pc:picChg chg="add del">
            <ac:chgData name="Marco Parenzan" userId="a83bbb23f3e251dc" providerId="LiveId" clId="{66402350-CCAD-4E50-B438-9849571A7D8A}" dt="2023-01-06T10:59:53.326" v="386" actId="21"/>
            <ac:picMkLst>
              <pc:docMk/>
              <pc:sldMasterMk cId="588639137" sldId="2147483672"/>
              <pc:sldLayoutMk cId="2926472915" sldId="2147483684"/>
              <ac:picMk id="1030" creationId="{3FF1542C-6F81-F825-ADA4-4CA6604AB2FD}"/>
            </ac:picMkLst>
          </pc:picChg>
        </pc:sldLayoutChg>
        <pc:sldLayoutChg chg="new del mod replId">
          <pc:chgData name="Marco Parenzan" userId="a83bbb23f3e251dc" providerId="LiveId" clId="{66402350-CCAD-4E50-B438-9849571A7D8A}" dt="2023-01-06T11:07:49.745" v="406" actId="11236"/>
          <pc:sldLayoutMkLst>
            <pc:docMk/>
            <pc:sldMasterMk cId="588639137" sldId="2147483672"/>
            <pc:sldLayoutMk cId="74140656" sldId="2147483687"/>
          </pc:sldLayoutMkLst>
        </pc:sldLayoutChg>
        <pc:sldLayoutChg chg="addSp delSp modSp add mod replId modTransition">
          <pc:chgData name="Marco Parenzan" userId="a83bbb23f3e251dc" providerId="LiveId" clId="{66402350-CCAD-4E50-B438-9849571A7D8A}" dt="2023-01-06T11:22:56.412" v="547" actId="6014"/>
          <pc:sldLayoutMkLst>
            <pc:docMk/>
            <pc:sldMasterMk cId="588639137" sldId="2147483672"/>
            <pc:sldLayoutMk cId="3772997530" sldId="2147483687"/>
          </pc:sldLayoutMkLst>
          <pc:spChg chg="add del">
            <ac:chgData name="Marco Parenzan" userId="a83bbb23f3e251dc" providerId="LiveId" clId="{66402350-CCAD-4E50-B438-9849571A7D8A}" dt="2023-01-06T11:21:22.917" v="530" actId="11529"/>
            <ac:spMkLst>
              <pc:docMk/>
              <pc:sldMasterMk cId="588639137" sldId="2147483672"/>
              <pc:sldLayoutMk cId="3772997530" sldId="2147483687"/>
              <ac:spMk id="2" creationId="{F984CDAF-B803-16F9-E2DA-A14DAAFD5B30}"/>
            </ac:spMkLst>
          </pc:spChg>
          <pc:spChg chg="add mod">
            <ac:chgData name="Marco Parenzan" userId="a83bbb23f3e251dc" providerId="LiveId" clId="{66402350-CCAD-4E50-B438-9849571A7D8A}" dt="2023-01-06T11:22:41.770" v="545" actId="1076"/>
            <ac:spMkLst>
              <pc:docMk/>
              <pc:sldMasterMk cId="588639137" sldId="2147483672"/>
              <pc:sldLayoutMk cId="3772997530" sldId="2147483687"/>
              <ac:spMk id="3" creationId="{DAC56030-CDD4-781E-BC79-C43E63A234CB}"/>
            </ac:spMkLst>
          </pc:spChg>
          <pc:spChg chg="add del">
            <ac:chgData name="Marco Parenzan" userId="a83bbb23f3e251dc" providerId="LiveId" clId="{66402350-CCAD-4E50-B438-9849571A7D8A}" dt="2023-01-06T11:21:34.241" v="531" actId="11529"/>
            <ac:spMkLst>
              <pc:docMk/>
              <pc:sldMasterMk cId="588639137" sldId="2147483672"/>
              <pc:sldLayoutMk cId="3772997530" sldId="2147483687"/>
              <ac:spMk id="4" creationId="{0FE4BA67-1524-0982-83B1-4704BB51D0A6}"/>
            </ac:spMkLst>
          </pc:spChg>
          <pc:spChg chg="add mod">
            <ac:chgData name="Marco Parenzan" userId="a83bbb23f3e251dc" providerId="LiveId" clId="{66402350-CCAD-4E50-B438-9849571A7D8A}" dt="2023-01-06T11:21:48.148" v="536" actId="207"/>
            <ac:spMkLst>
              <pc:docMk/>
              <pc:sldMasterMk cId="588639137" sldId="2147483672"/>
              <pc:sldLayoutMk cId="3772997530" sldId="2147483687"/>
              <ac:spMk id="5" creationId="{E119C03B-AA60-6C55-1B8E-1853790F5F17}"/>
            </ac:spMkLst>
          </pc:spChg>
          <pc:spChg chg="add del">
            <ac:chgData name="Marco Parenzan" userId="a83bbb23f3e251dc" providerId="LiveId" clId="{66402350-CCAD-4E50-B438-9849571A7D8A}" dt="2023-01-06T11:22:28.714" v="541" actId="11529"/>
            <ac:spMkLst>
              <pc:docMk/>
              <pc:sldMasterMk cId="588639137" sldId="2147483672"/>
              <pc:sldLayoutMk cId="3772997530" sldId="2147483687"/>
              <ac:spMk id="6" creationId="{DC4A5AEA-3D02-BD63-8476-1A4D76DB673F}"/>
            </ac:spMkLst>
          </pc:spChg>
          <pc:spChg chg="add del mod ord">
            <ac:chgData name="Marco Parenzan" userId="a83bbb23f3e251dc" providerId="LiveId" clId="{66402350-CCAD-4E50-B438-9849571A7D8A}" dt="2023-01-06T11:22:48.594" v="546" actId="478"/>
            <ac:spMkLst>
              <pc:docMk/>
              <pc:sldMasterMk cId="588639137" sldId="2147483672"/>
              <pc:sldLayoutMk cId="3772997530" sldId="2147483687"/>
              <ac:spMk id="7" creationId="{1D429AC3-0BE8-BD65-DFC4-0922111817BF}"/>
            </ac:spMkLst>
          </pc:spChg>
          <pc:spChg chg="mod">
            <ac:chgData name="Marco Parenzan" userId="a83bbb23f3e251dc" providerId="LiveId" clId="{66402350-CCAD-4E50-B438-9849571A7D8A}" dt="2023-01-06T11:20:57.500" v="525"/>
            <ac:spMkLst>
              <pc:docMk/>
              <pc:sldMasterMk cId="588639137" sldId="2147483672"/>
              <pc:sldLayoutMk cId="3772997530" sldId="2147483687"/>
              <ac:spMk id="19" creationId="{C7553828-1DF9-28E2-0835-2E7F388A3066}"/>
            </ac:spMkLst>
          </pc:spChg>
          <pc:spChg chg="mod">
            <ac:chgData name="Marco Parenzan" userId="a83bbb23f3e251dc" providerId="LiveId" clId="{66402350-CCAD-4E50-B438-9849571A7D8A}" dt="2023-01-06T11:21:03.991" v="528" actId="1076"/>
            <ac:spMkLst>
              <pc:docMk/>
              <pc:sldMasterMk cId="588639137" sldId="2147483672"/>
              <pc:sldLayoutMk cId="3772997530" sldId="2147483687"/>
              <ac:spMk id="20" creationId="{77B1D8FA-8652-7158-811F-67369BB660B6}"/>
            </ac:spMkLst>
          </pc:spChg>
          <pc:spChg chg="del">
            <ac:chgData name="Marco Parenzan" userId="a83bbb23f3e251dc" providerId="LiveId" clId="{66402350-CCAD-4E50-B438-9849571A7D8A}" dt="2023-01-06T11:21:07.378" v="529" actId="478"/>
            <ac:spMkLst>
              <pc:docMk/>
              <pc:sldMasterMk cId="588639137" sldId="2147483672"/>
              <pc:sldLayoutMk cId="3772997530" sldId="2147483687"/>
              <ac:spMk id="22" creationId="{3A2AAA94-3DF5-9F9F-CD5D-59A3E3B9FDDF}"/>
            </ac:spMkLst>
          </pc:spChg>
          <pc:picChg chg="del">
            <ac:chgData name="Marco Parenzan" userId="a83bbb23f3e251dc" providerId="LiveId" clId="{66402350-CCAD-4E50-B438-9849571A7D8A}" dt="2023-01-06T11:21:07.378" v="529" actId="478"/>
            <ac:picMkLst>
              <pc:docMk/>
              <pc:sldMasterMk cId="588639137" sldId="2147483672"/>
              <pc:sldLayoutMk cId="3772997530" sldId="2147483687"/>
              <ac:picMk id="8" creationId="{C2900851-0776-B528-881E-5EE04892404D}"/>
            </ac:picMkLst>
          </pc:picChg>
          <pc:picChg chg="del">
            <ac:chgData name="Marco Parenzan" userId="a83bbb23f3e251dc" providerId="LiveId" clId="{66402350-CCAD-4E50-B438-9849571A7D8A}" dt="2023-01-06T11:21:07.378" v="529" actId="478"/>
            <ac:picMkLst>
              <pc:docMk/>
              <pc:sldMasterMk cId="588639137" sldId="2147483672"/>
              <pc:sldLayoutMk cId="3772997530" sldId="2147483687"/>
              <ac:picMk id="12" creationId="{43671D1F-FA0F-4341-7D96-A9D680FC0834}"/>
            </ac:picMkLst>
          </pc:picChg>
          <pc:picChg chg="del">
            <ac:chgData name="Marco Parenzan" userId="a83bbb23f3e251dc" providerId="LiveId" clId="{66402350-CCAD-4E50-B438-9849571A7D8A}" dt="2023-01-06T11:21:07.378" v="529" actId="478"/>
            <ac:picMkLst>
              <pc:docMk/>
              <pc:sldMasterMk cId="588639137" sldId="2147483672"/>
              <pc:sldLayoutMk cId="3772997530" sldId="2147483687"/>
              <ac:picMk id="14" creationId="{A999BBB0-548B-6455-52DE-7D0D09CF399E}"/>
            </ac:picMkLst>
          </pc:picChg>
          <pc:picChg chg="del">
            <ac:chgData name="Marco Parenzan" userId="a83bbb23f3e251dc" providerId="LiveId" clId="{66402350-CCAD-4E50-B438-9849571A7D8A}" dt="2023-01-06T11:21:07.378" v="529" actId="478"/>
            <ac:picMkLst>
              <pc:docMk/>
              <pc:sldMasterMk cId="588639137" sldId="2147483672"/>
              <pc:sldLayoutMk cId="3772997530" sldId="2147483687"/>
              <ac:picMk id="21" creationId="{40E86FEC-ADF0-3F2A-9A0F-A0EDAD23674A}"/>
            </ac:picMkLst>
          </pc:picChg>
        </pc:sldLayoutChg>
      </pc:sldMasterChg>
      <pc:sldMasterChg chg="addSp modSp add mod addSldLayout modSldLayout">
        <pc:chgData name="Marco Parenzan" userId="a83bbb23f3e251dc" providerId="LiveId" clId="{66402350-CCAD-4E50-B438-9849571A7D8A}" dt="2023-01-06T11:26:45.396" v="572" actId="1076"/>
        <pc:sldMasterMkLst>
          <pc:docMk/>
          <pc:sldMasterMk cId="1291783314" sldId="2147483673"/>
        </pc:sldMasterMkLst>
        <pc:picChg chg="add mod">
          <ac:chgData name="Marco Parenzan" userId="a83bbb23f3e251dc" providerId="LiveId" clId="{66402350-CCAD-4E50-B438-9849571A7D8A}" dt="2023-01-06T11:26:45.396" v="572" actId="1076"/>
          <ac:picMkLst>
            <pc:docMk/>
            <pc:sldMasterMk cId="1291783314" sldId="2147483673"/>
            <ac:picMk id="8" creationId="{60E1B6B6-69AB-74C5-34C6-CCE0A061EA07}"/>
          </ac:picMkLst>
        </pc:picChg>
        <pc:sldLayoutChg chg="add mod replId">
          <pc:chgData name="Marco Parenzan" userId="a83bbb23f3e251dc" providerId="LiveId" clId="{66402350-CCAD-4E50-B438-9849571A7D8A}" dt="2023-01-06T10:50:50.099" v="324" actId="2890"/>
          <pc:sldLayoutMkLst>
            <pc:docMk/>
            <pc:sldMasterMk cId="1291783314" sldId="2147483673"/>
            <pc:sldLayoutMk cId="414213265" sldId="2147483674"/>
          </pc:sldLayoutMkLst>
        </pc:sldLayoutChg>
        <pc:sldLayoutChg chg="addSp modSp add mod replId">
          <pc:chgData name="Marco Parenzan" userId="a83bbb23f3e251dc" providerId="LiveId" clId="{66402350-CCAD-4E50-B438-9849571A7D8A}" dt="2023-01-06T11:20:34.080" v="510" actId="1076"/>
          <pc:sldLayoutMkLst>
            <pc:docMk/>
            <pc:sldMasterMk cId="1291783314" sldId="2147483673"/>
            <pc:sldLayoutMk cId="2755409172" sldId="2147483675"/>
          </pc:sldLayoutMkLst>
          <pc:spChg chg="mod">
            <ac:chgData name="Marco Parenzan" userId="a83bbb23f3e251dc" providerId="LiveId" clId="{66402350-CCAD-4E50-B438-9849571A7D8A}" dt="2023-01-06T11:15:02.059" v="449" actId="242"/>
            <ac:spMkLst>
              <pc:docMk/>
              <pc:sldMasterMk cId="1291783314" sldId="2147483673"/>
              <pc:sldLayoutMk cId="2755409172" sldId="2147483675"/>
              <ac:spMk id="2" creationId="{5602A9AB-AE88-89CB-1B76-390A6977627A}"/>
            </ac:spMkLst>
          </pc:spChg>
          <pc:spChg chg="add mod">
            <ac:chgData name="Marco Parenzan" userId="a83bbb23f3e251dc" providerId="LiveId" clId="{66402350-CCAD-4E50-B438-9849571A7D8A}" dt="2023-01-06T11:15:02.059" v="449" actId="242"/>
            <ac:spMkLst>
              <pc:docMk/>
              <pc:sldMasterMk cId="1291783314" sldId="2147483673"/>
              <pc:sldLayoutMk cId="2755409172" sldId="2147483675"/>
              <ac:spMk id="3" creationId="{71035A28-1A6D-A2FE-9568-AC3382ED9E4B}"/>
            </ac:spMkLst>
          </pc:spChg>
          <pc:spChg chg="mod">
            <ac:chgData name="Marco Parenzan" userId="a83bbb23f3e251dc" providerId="LiveId" clId="{66402350-CCAD-4E50-B438-9849571A7D8A}" dt="2023-01-06T11:20:34.080" v="510" actId="1076"/>
            <ac:spMkLst>
              <pc:docMk/>
              <pc:sldMasterMk cId="1291783314" sldId="2147483673"/>
              <pc:sldLayoutMk cId="2755409172" sldId="2147483675"/>
              <ac:spMk id="17" creationId="{DF0AA165-FA6E-90B8-08CB-207552BEAA40}"/>
            </ac:spMkLst>
          </pc:spChg>
          <pc:picChg chg="mod">
            <ac:chgData name="Marco Parenzan" userId="a83bbb23f3e251dc" providerId="LiveId" clId="{66402350-CCAD-4E50-B438-9849571A7D8A}" dt="2023-01-06T11:20:34.080" v="510" actId="1076"/>
            <ac:picMkLst>
              <pc:docMk/>
              <pc:sldMasterMk cId="1291783314" sldId="2147483673"/>
              <pc:sldLayoutMk cId="2755409172" sldId="2147483675"/>
              <ac:picMk id="16" creationId="{CF63D016-4C9E-DB02-5EAD-CE4E16714D57}"/>
            </ac:picMkLst>
          </pc:picChg>
        </pc:sldLayoutChg>
        <pc:sldLayoutChg chg="delSp modSp mod">
          <pc:chgData name="Marco Parenzan" userId="a83bbb23f3e251dc" providerId="LiveId" clId="{66402350-CCAD-4E50-B438-9849571A7D8A}" dt="2023-01-06T10:57:12.088" v="371" actId="113"/>
          <pc:sldLayoutMkLst>
            <pc:docMk/>
            <pc:sldMasterMk cId="1291783314" sldId="2147483673"/>
            <pc:sldLayoutMk cId="3611481068" sldId="2147483681"/>
          </pc:sldLayoutMkLst>
          <pc:spChg chg="mod">
            <ac:chgData name="Marco Parenzan" userId="a83bbb23f3e251dc" providerId="LiveId" clId="{66402350-CCAD-4E50-B438-9849571A7D8A}" dt="2023-01-06T10:57:12.088" v="371" actId="113"/>
            <ac:spMkLst>
              <pc:docMk/>
              <pc:sldMasterMk cId="1291783314" sldId="2147483673"/>
              <pc:sldLayoutMk cId="3611481068" sldId="2147483681"/>
              <ac:spMk id="2" creationId="{4DA9C337-6C11-B602-7821-E90975453BC9}"/>
            </ac:spMkLst>
          </pc:spChg>
          <pc:spChg chg="mod">
            <ac:chgData name="Marco Parenzan" userId="a83bbb23f3e251dc" providerId="LiveId" clId="{66402350-CCAD-4E50-B438-9849571A7D8A}" dt="2023-01-06T10:57:01.501" v="369" actId="207"/>
            <ac:spMkLst>
              <pc:docMk/>
              <pc:sldMasterMk cId="1291783314" sldId="2147483673"/>
              <pc:sldLayoutMk cId="3611481068" sldId="2147483681"/>
              <ac:spMk id="3" creationId="{1D63C144-751C-15F5-7CE2-1A097C00C581}"/>
            </ac:spMkLst>
          </pc:spChg>
          <pc:spChg chg="del">
            <ac:chgData name="Marco Parenzan" userId="a83bbb23f3e251dc" providerId="LiveId" clId="{66402350-CCAD-4E50-B438-9849571A7D8A}" dt="2023-01-06T10:54:44.345" v="353" actId="478"/>
            <ac:spMkLst>
              <pc:docMk/>
              <pc:sldMasterMk cId="1291783314" sldId="2147483673"/>
              <pc:sldLayoutMk cId="3611481068" sldId="2147483681"/>
              <ac:spMk id="4" creationId="{14B25C0B-9018-A960-419F-029D3E4391DD}"/>
            </ac:spMkLst>
          </pc:spChg>
          <pc:spChg chg="del">
            <ac:chgData name="Marco Parenzan" userId="a83bbb23f3e251dc" providerId="LiveId" clId="{66402350-CCAD-4E50-B438-9849571A7D8A}" dt="2023-01-06T10:54:44.345" v="353" actId="478"/>
            <ac:spMkLst>
              <pc:docMk/>
              <pc:sldMasterMk cId="1291783314" sldId="2147483673"/>
              <pc:sldLayoutMk cId="3611481068" sldId="2147483681"/>
              <ac:spMk id="5" creationId="{FD7063C8-55F3-0B0F-06E0-CEAA3D7C2912}"/>
            </ac:spMkLst>
          </pc:spChg>
          <pc:spChg chg="del">
            <ac:chgData name="Marco Parenzan" userId="a83bbb23f3e251dc" providerId="LiveId" clId="{66402350-CCAD-4E50-B438-9849571A7D8A}" dt="2023-01-06T10:54:44.345" v="353" actId="478"/>
            <ac:spMkLst>
              <pc:docMk/>
              <pc:sldMasterMk cId="1291783314" sldId="2147483673"/>
              <pc:sldLayoutMk cId="3611481068" sldId="2147483681"/>
              <ac:spMk id="6" creationId="{FF8F8039-ACCB-B5E3-BA0F-AF67CA9AF296}"/>
            </ac:spMkLst>
          </pc:spChg>
        </pc:sldLayoutChg>
        <pc:sldLayoutChg chg="addSp modSp mod">
          <pc:chgData name="Marco Parenzan" userId="a83bbb23f3e251dc" providerId="LiveId" clId="{66402350-CCAD-4E50-B438-9849571A7D8A}" dt="2023-01-06T11:19:59.923" v="509" actId="1076"/>
          <pc:sldLayoutMkLst>
            <pc:docMk/>
            <pc:sldMasterMk cId="1291783314" sldId="2147483673"/>
            <pc:sldLayoutMk cId="3054358718" sldId="2147483685"/>
          </pc:sldLayoutMkLst>
          <pc:spChg chg="add mod">
            <ac:chgData name="Marco Parenzan" userId="a83bbb23f3e251dc" providerId="LiveId" clId="{66402350-CCAD-4E50-B438-9849571A7D8A}" dt="2023-01-06T11:19:59.923" v="509" actId="1076"/>
            <ac:spMkLst>
              <pc:docMk/>
              <pc:sldMasterMk cId="1291783314" sldId="2147483673"/>
              <pc:sldLayoutMk cId="3054358718" sldId="2147483685"/>
              <ac:spMk id="2" creationId="{CEA1F06A-DE42-59CC-D7BE-B1635866217B}"/>
            </ac:spMkLst>
          </pc:spChg>
          <pc:spChg chg="mod">
            <ac:chgData name="Marco Parenzan" userId="a83bbb23f3e251dc" providerId="LiveId" clId="{66402350-CCAD-4E50-B438-9849571A7D8A}" dt="2023-01-06T11:14:54.395" v="448" actId="242"/>
            <ac:spMkLst>
              <pc:docMk/>
              <pc:sldMasterMk cId="1291783314" sldId="2147483673"/>
              <pc:sldLayoutMk cId="3054358718" sldId="2147483685"/>
              <ac:spMk id="9" creationId="{47896805-5E99-8767-16A9-13F7E7D6CD73}"/>
            </ac:spMkLst>
          </pc:spChg>
        </pc:sldLayoutChg>
      </pc:sldMasterChg>
      <pc:sldMasterChg chg="new del mod addSldLayout delSldLayout sldLayoutOrd">
        <pc:chgData name="Marco Parenzan" userId="a83bbb23f3e251dc" providerId="LiveId" clId="{66402350-CCAD-4E50-B438-9849571A7D8A}" dt="2023-01-06T10:53:56.754" v="349" actId="2696"/>
        <pc:sldMasterMkLst>
          <pc:docMk/>
          <pc:sldMasterMk cId="4001788636" sldId="2147483677"/>
        </pc:sldMasterMkLst>
        <pc:sldLayoutChg chg="new del replId">
          <pc:chgData name="Marco Parenzan" userId="a83bbb23f3e251dc" providerId="LiveId" clId="{66402350-CCAD-4E50-B438-9849571A7D8A}" dt="2023-01-06T10:53:56.701" v="339" actId="2696"/>
          <pc:sldLayoutMkLst>
            <pc:docMk/>
            <pc:sldMasterMk cId="4001788636" sldId="2147483677"/>
            <pc:sldLayoutMk cId="417973868" sldId="2147483678"/>
          </pc:sldLayoutMkLst>
        </pc:sldLayoutChg>
        <pc:sldLayoutChg chg="new del replId">
          <pc:chgData name="Marco Parenzan" userId="a83bbb23f3e251dc" providerId="LiveId" clId="{66402350-CCAD-4E50-B438-9849571A7D8A}" dt="2023-01-06T10:53:56.705" v="340" actId="2696"/>
          <pc:sldLayoutMkLst>
            <pc:docMk/>
            <pc:sldMasterMk cId="4001788636" sldId="2147483677"/>
            <pc:sldLayoutMk cId="1556769539" sldId="2147483679"/>
          </pc:sldLayoutMkLst>
        </pc:sldLayoutChg>
        <pc:sldLayoutChg chg="new replId">
          <pc:chgData name="Marco Parenzan" userId="a83bbb23f3e251dc" providerId="LiveId" clId="{66402350-CCAD-4E50-B438-9849571A7D8A}" dt="2023-01-06T10:53:29.209" v="337" actId="6938"/>
          <pc:sldLayoutMkLst>
            <pc:docMk/>
            <pc:sldMasterMk cId="3048249942" sldId="2147483662"/>
            <pc:sldLayoutMk cId="666959592" sldId="2147483680"/>
          </pc:sldLayoutMkLst>
        </pc:sldLayoutChg>
        <pc:sldLayoutChg chg="new del replId">
          <pc:chgData name="Marco Parenzan" userId="a83bbb23f3e251dc" providerId="LiveId" clId="{66402350-CCAD-4E50-B438-9849571A7D8A}" dt="2023-01-06T10:53:56.710" v="341" actId="2696"/>
          <pc:sldLayoutMkLst>
            <pc:docMk/>
            <pc:sldMasterMk cId="4001788636" sldId="2147483677"/>
            <pc:sldLayoutMk cId="1354143961" sldId="2147483681"/>
          </pc:sldLayoutMkLst>
        </pc:sldLayoutChg>
        <pc:sldLayoutChg chg="new del replId">
          <pc:chgData name="Marco Parenzan" userId="a83bbb23f3e251dc" providerId="LiveId" clId="{66402350-CCAD-4E50-B438-9849571A7D8A}" dt="2023-01-06T10:53:56.715" v="342" actId="2696"/>
          <pc:sldLayoutMkLst>
            <pc:docMk/>
            <pc:sldMasterMk cId="4001788636" sldId="2147483677"/>
            <pc:sldLayoutMk cId="3653836291" sldId="2147483682"/>
          </pc:sldLayoutMkLst>
        </pc:sldLayoutChg>
        <pc:sldLayoutChg chg="new del replId">
          <pc:chgData name="Marco Parenzan" userId="a83bbb23f3e251dc" providerId="LiveId" clId="{66402350-CCAD-4E50-B438-9849571A7D8A}" dt="2023-01-06T10:53:56.721" v="343" actId="2696"/>
          <pc:sldLayoutMkLst>
            <pc:docMk/>
            <pc:sldMasterMk cId="4001788636" sldId="2147483677"/>
            <pc:sldLayoutMk cId="3397968589" sldId="2147483683"/>
          </pc:sldLayoutMkLst>
        </pc:sldLayoutChg>
        <pc:sldLayoutChg chg="new del replId">
          <pc:chgData name="Marco Parenzan" userId="a83bbb23f3e251dc" providerId="LiveId" clId="{66402350-CCAD-4E50-B438-9849571A7D8A}" dt="2023-01-06T10:53:56.725" v="344" actId="2696"/>
          <pc:sldLayoutMkLst>
            <pc:docMk/>
            <pc:sldMasterMk cId="4001788636" sldId="2147483677"/>
            <pc:sldLayoutMk cId="94490717" sldId="2147483684"/>
          </pc:sldLayoutMkLst>
        </pc:sldLayoutChg>
        <pc:sldLayoutChg chg="new del replId">
          <pc:chgData name="Marco Parenzan" userId="a83bbb23f3e251dc" providerId="LiveId" clId="{66402350-CCAD-4E50-B438-9849571A7D8A}" dt="2023-01-06T10:53:56.729" v="345" actId="2696"/>
          <pc:sldLayoutMkLst>
            <pc:docMk/>
            <pc:sldMasterMk cId="4001788636" sldId="2147483677"/>
            <pc:sldLayoutMk cId="2907574981" sldId="2147483685"/>
          </pc:sldLayoutMkLst>
        </pc:sldLayoutChg>
        <pc:sldLayoutChg chg="new del replId">
          <pc:chgData name="Marco Parenzan" userId="a83bbb23f3e251dc" providerId="LiveId" clId="{66402350-CCAD-4E50-B438-9849571A7D8A}" dt="2023-01-06T10:53:56.736" v="346" actId="2696"/>
          <pc:sldLayoutMkLst>
            <pc:docMk/>
            <pc:sldMasterMk cId="4001788636" sldId="2147483677"/>
            <pc:sldLayoutMk cId="823539671" sldId="2147483686"/>
          </pc:sldLayoutMkLst>
        </pc:sldLayoutChg>
        <pc:sldLayoutChg chg="new del replId">
          <pc:chgData name="Marco Parenzan" userId="a83bbb23f3e251dc" providerId="LiveId" clId="{66402350-CCAD-4E50-B438-9849571A7D8A}" dt="2023-01-06T10:53:56.741" v="347" actId="2696"/>
          <pc:sldLayoutMkLst>
            <pc:docMk/>
            <pc:sldMasterMk cId="4001788636" sldId="2147483677"/>
            <pc:sldLayoutMk cId="1854393943" sldId="2147483687"/>
          </pc:sldLayoutMkLst>
        </pc:sldLayoutChg>
        <pc:sldLayoutChg chg="new del replId">
          <pc:chgData name="Marco Parenzan" userId="a83bbb23f3e251dc" providerId="LiveId" clId="{66402350-CCAD-4E50-B438-9849571A7D8A}" dt="2023-01-06T10:53:56.747" v="348" actId="2696"/>
          <pc:sldLayoutMkLst>
            <pc:docMk/>
            <pc:sldMasterMk cId="4001788636" sldId="2147483677"/>
            <pc:sldLayoutMk cId="303049009" sldId="214748368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79F187-AA7B-B9EB-417D-A11042A5C0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E7AB271A-CB58-D780-E97A-976ABB5C31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8311FB-7E68-42D8-B905-797E3C8A5380}" type="datetimeFigureOut">
              <a:rPr lang="it-IT" smtClean="0"/>
              <a:t>04/02/2023</a:t>
            </a:fld>
            <a:endParaRPr lang="it-IT"/>
          </a:p>
        </p:txBody>
      </p:sp>
      <p:sp>
        <p:nvSpPr>
          <p:cNvPr id="4" name="Footer Placeholder 3">
            <a:extLst>
              <a:ext uri="{FF2B5EF4-FFF2-40B4-BE49-F238E27FC236}">
                <a16:creationId xmlns:a16="http://schemas.microsoft.com/office/drawing/2014/main" id="{405B5587-09B1-1B92-1987-298BD97B1D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97AFD8DB-864B-FF6D-9B9E-A3990A5A5F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D778EB-3311-4540-80F9-10D602226498}" type="slidenum">
              <a:rPr lang="it-IT" smtClean="0"/>
              <a:t>‹#›</a:t>
            </a:fld>
            <a:endParaRPr lang="it-IT"/>
          </a:p>
        </p:txBody>
      </p:sp>
    </p:spTree>
    <p:extLst>
      <p:ext uri="{BB962C8B-B14F-4D97-AF65-F5344CB8AC3E}">
        <p14:creationId xmlns:p14="http://schemas.microsoft.com/office/powerpoint/2010/main" val="971407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9B9E3-6C15-49C6-BE55-6348DF76F849}" type="datetimeFigureOut">
              <a:rPr lang="en-US" smtClean="0"/>
              <a:t>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4F8A6-3012-493D-A6D3-4CFDEB218548}" type="slidenum">
              <a:rPr lang="en-US" smtClean="0"/>
              <a:t>‹#›</a:t>
            </a:fld>
            <a:endParaRPr lang="en-US"/>
          </a:p>
        </p:txBody>
      </p:sp>
    </p:spTree>
    <p:extLst>
      <p:ext uri="{BB962C8B-B14F-4D97-AF65-F5344CB8AC3E}">
        <p14:creationId xmlns:p14="http://schemas.microsoft.com/office/powerpoint/2010/main" val="303788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a:solidFill>
                  <a:srgbClr val="666666"/>
                </a:solidFill>
                <a:effectLst/>
                <a:latin typeface="Roboto" panose="02000000000000000000" pitchFamily="2" charset="0"/>
              </a:rPr>
              <a:t>28 ottobre 2021</a:t>
            </a:r>
            <a:endParaRPr lang="it-IT"/>
          </a:p>
        </p:txBody>
      </p:sp>
      <p:sp>
        <p:nvSpPr>
          <p:cNvPr id="4" name="Segnaposto numero diapositiva 3"/>
          <p:cNvSpPr>
            <a:spLocks noGrp="1"/>
          </p:cNvSpPr>
          <p:nvPr>
            <p:ph type="sldNum" sz="quarter" idx="5"/>
          </p:nvPr>
        </p:nvSpPr>
        <p:spPr/>
        <p:txBody>
          <a:bodyPr/>
          <a:lstStyle/>
          <a:p>
            <a:fld id="{A7A64CC6-0FA2-41FD-8AA9-1436608B7EC3}" type="slidenum">
              <a:rPr lang="en-GB" smtClean="0"/>
              <a:t>4</a:t>
            </a:fld>
            <a:endParaRPr lang="en-GB"/>
          </a:p>
        </p:txBody>
      </p:sp>
    </p:spTree>
    <p:extLst>
      <p:ext uri="{BB962C8B-B14F-4D97-AF65-F5344CB8AC3E}">
        <p14:creationId xmlns:p14="http://schemas.microsoft.com/office/powerpoint/2010/main" val="2214843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a:solidFill>
                  <a:schemeClr val="tx1"/>
                </a:solidFill>
                <a:effectLst/>
                <a:latin typeface="Segoe UI Light" pitchFamily="34" charset="0"/>
                <a:ea typeface="+mn-ea"/>
                <a:cs typeface="+mn-cs"/>
                <a:sym typeface="Wingdings" panose="05000000000000000000" pitchFamily="2" charset="2"/>
              </a:rPr>
              <a:t>HL since 2015  </a:t>
            </a:r>
            <a:r>
              <a:rPr lang="en-US" dirty="0"/>
              <a:t>Dozens of apps / </a:t>
            </a:r>
            <a:r>
              <a:rPr lang="en-US" dirty="0">
                <a:sym typeface="Wingdings" panose="05000000000000000000" pitchFamily="2" charset="2"/>
              </a:rPr>
              <a:t>use cases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34053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38781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452DD78-F36F-4CED-8AB8-7EDB06BE609A}" type="slidenum">
              <a:rPr lang="it-IT" smtClean="0"/>
              <a:t>17</a:t>
            </a:fld>
            <a:endParaRPr lang="it-IT"/>
          </a:p>
        </p:txBody>
      </p:sp>
    </p:spTree>
    <p:extLst>
      <p:ext uri="{BB962C8B-B14F-4D97-AF65-F5344CB8AC3E}">
        <p14:creationId xmlns:p14="http://schemas.microsoft.com/office/powerpoint/2010/main" val="2205505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68468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955124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664934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And this video is what Azure Spatial Anchors sees when it's looking at the lobby.</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In green are feature points, which are distinguishing points in the real world. Your badge would be full of feature points because there are lots of high visual contrast.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In red are camera frames, which are the  pictures we took with the camera from different points in space.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As you wave your phone around, we get more and more green feature points. When you place an anchor, it gets tied to those feature points. And when you look for an anchor, we use the feature points that we've collected to know where the anchor should be placed.</a:t>
            </a:r>
          </a:p>
          <a:p>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I want to note that all of this is done on the device, so no camera frames are leaving your device.</a:t>
            </a:r>
          </a:p>
          <a:p>
            <a:endParaRPr lang="it-IT" dirty="0"/>
          </a:p>
        </p:txBody>
      </p:sp>
      <p:sp>
        <p:nvSpPr>
          <p:cNvPr id="4" name="Segnaposto numero diapositiva 3"/>
          <p:cNvSpPr>
            <a:spLocks noGrp="1"/>
          </p:cNvSpPr>
          <p:nvPr>
            <p:ph type="sldNum" sz="quarter" idx="5"/>
          </p:nvPr>
        </p:nvSpPr>
        <p:spPr/>
        <p:txBody>
          <a:bodyPr/>
          <a:lstStyle/>
          <a:p>
            <a:fld id="{153C6FFF-EE9D-41F4-A524-3DC03C4905A9}" type="slidenum">
              <a:rPr lang="it-IT" smtClean="0"/>
              <a:t>28</a:t>
            </a:fld>
            <a:endParaRPr lang="it-IT"/>
          </a:p>
        </p:txBody>
      </p:sp>
    </p:spTree>
    <p:extLst>
      <p:ext uri="{BB962C8B-B14F-4D97-AF65-F5344CB8AC3E}">
        <p14:creationId xmlns:p14="http://schemas.microsoft.com/office/powerpoint/2010/main" val="2384986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And this video is what Azure Spatial Anchors sees when it's looking at the lobby.</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In green are feature points, which are distinguishing points in the real world. Your badge would be full of feature points because there are lots of high visual contrast.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In red are camera frames, which are the  pictures we took with the camera from different points in space.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As you wave your phone around, we get more and more green feature points. When you place an anchor, it gets tied to those feature points. And when you look for an anchor, we use the feature points that we've collected to know where the anchor should be placed.</a:t>
            </a:r>
          </a:p>
          <a:p>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I want to note that all of this is done on the device, so no camera frames are leaving your device.</a:t>
            </a:r>
          </a:p>
          <a:p>
            <a:endParaRPr lang="it-IT" dirty="0"/>
          </a:p>
        </p:txBody>
      </p:sp>
      <p:sp>
        <p:nvSpPr>
          <p:cNvPr id="4" name="Segnaposto numero diapositiva 3"/>
          <p:cNvSpPr>
            <a:spLocks noGrp="1"/>
          </p:cNvSpPr>
          <p:nvPr>
            <p:ph type="sldNum" sz="quarter" idx="5"/>
          </p:nvPr>
        </p:nvSpPr>
        <p:spPr/>
        <p:txBody>
          <a:bodyPr/>
          <a:lstStyle/>
          <a:p>
            <a:fld id="{153C6FFF-EE9D-41F4-A524-3DC03C4905A9}" type="slidenum">
              <a:rPr lang="it-IT" smtClean="0"/>
              <a:t>29</a:t>
            </a:fld>
            <a:endParaRPr lang="it-IT"/>
          </a:p>
        </p:txBody>
      </p:sp>
    </p:spTree>
    <p:extLst>
      <p:ext uri="{BB962C8B-B14F-4D97-AF65-F5344CB8AC3E}">
        <p14:creationId xmlns:p14="http://schemas.microsoft.com/office/powerpoint/2010/main" val="306036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sz="850">
                <a:latin typeface="Segoe UI"/>
                <a:cs typeface="Segoe UI"/>
              </a:rPr>
              <a:t>Support HL, iOS, Android. Can develop on Unity or write native apps.</a:t>
            </a:r>
          </a:p>
          <a:p>
            <a:pPr>
              <a:lnSpc>
                <a:spcPct val="100000"/>
              </a:lnSpc>
              <a:spcAft>
                <a:spcPts val="0"/>
              </a:spcAft>
            </a:pPr>
            <a:endParaRPr lang="en-US" sz="850">
              <a:latin typeface="Segoe UI"/>
              <a:cs typeface="Segoe UI"/>
            </a:endParaRPr>
          </a:p>
          <a:p>
            <a:pPr>
              <a:lnSpc>
                <a:spcPct val="100000"/>
              </a:lnSpc>
              <a:spcAft>
                <a:spcPts val="0"/>
              </a:spcAft>
            </a:pPr>
            <a:r>
              <a:rPr lang="en-US" sz="850">
                <a:latin typeface="Segoe UI"/>
                <a:cs typeface="Segoe UI"/>
              </a:rPr>
              <a:t>All platforms are first class citizens. And our KPI matrix that considers all platforms, and their relationships to each other.</a:t>
            </a:r>
          </a:p>
          <a:p>
            <a:pPr>
              <a:lnSpc>
                <a:spcPct val="100000"/>
              </a:lnSpc>
              <a:spcAft>
                <a:spcPts val="0"/>
              </a:spcAft>
            </a:pPr>
            <a:endParaRPr lang="en-US" sz="850">
              <a:latin typeface="Segoe UI"/>
              <a:cs typeface="Segoe UI"/>
            </a:endParaRPr>
          </a:p>
          <a:p>
            <a:pPr>
              <a:lnSpc>
                <a:spcPct val="100000"/>
              </a:lnSpc>
              <a:spcAft>
                <a:spcPts val="0"/>
              </a:spcAft>
            </a:pPr>
            <a:r>
              <a:rPr lang="en-US" sz="850">
                <a:latin typeface="Segoe UI"/>
                <a:cs typeface="Segoe UI"/>
              </a:rPr>
              <a:t>Today, we’re highlighting iOS Swift and Android Java. But you can also build for iOS and Android.</a:t>
            </a:r>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2/4/2023 11:30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167473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452DD78-F36F-4CED-8AB8-7EDB06BE609A}" type="slidenum">
              <a:rPr lang="it-IT" smtClean="0"/>
              <a:t>31</a:t>
            </a:fld>
            <a:endParaRPr lang="it-IT"/>
          </a:p>
        </p:txBody>
      </p:sp>
    </p:spTree>
    <p:extLst>
      <p:ext uri="{BB962C8B-B14F-4D97-AF65-F5344CB8AC3E}">
        <p14:creationId xmlns:p14="http://schemas.microsoft.com/office/powerpoint/2010/main" val="19538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err="1">
                <a:solidFill>
                  <a:srgbClr val="505050"/>
                </a:solidFill>
                <a:latin typeface="Segoe UI Light"/>
              </a:rPr>
              <a:t>Metaverso</a:t>
            </a:r>
            <a:r>
              <a:rPr lang="it-IT" sz="1200" dirty="0">
                <a:solidFill>
                  <a:srgbClr val="505050"/>
                </a:solidFill>
                <a:latin typeface="Segoe UI Light"/>
              </a:rPr>
              <a:t> (in inglese </a:t>
            </a:r>
            <a:r>
              <a:rPr lang="it-IT" sz="1200" dirty="0" err="1">
                <a:solidFill>
                  <a:srgbClr val="505050"/>
                </a:solidFill>
                <a:latin typeface="Segoe UI Light"/>
              </a:rPr>
              <a:t>Metaverse</a:t>
            </a:r>
            <a:r>
              <a:rPr lang="it-IT" sz="1200" dirty="0">
                <a:solidFill>
                  <a:srgbClr val="505050"/>
                </a:solidFill>
                <a:latin typeface="Segoe UI Light"/>
              </a:rPr>
              <a:t>) è un termine coniato da Neal Stephenson in Snow Crash (1992), libro di fantascienza cyberpunk, descritto come una sorta di realtà virtuale condivisa tramite internet, dove si è rappresentati in tre dimensioni attraverso il proprio avatar.</a:t>
            </a:r>
          </a:p>
          <a:p>
            <a:endParaRPr lang="it-IT" dirty="0"/>
          </a:p>
        </p:txBody>
      </p:sp>
      <p:sp>
        <p:nvSpPr>
          <p:cNvPr id="4" name="Segnaposto numero diapositiva 3"/>
          <p:cNvSpPr>
            <a:spLocks noGrp="1"/>
          </p:cNvSpPr>
          <p:nvPr>
            <p:ph type="sldNum" sz="quarter" idx="5"/>
          </p:nvPr>
        </p:nvSpPr>
        <p:spPr/>
        <p:txBody>
          <a:bodyPr/>
          <a:lstStyle/>
          <a:p>
            <a:fld id="{153C6FFF-EE9D-41F4-A524-3DC03C4905A9}" type="slidenum">
              <a:rPr lang="it-IT" smtClean="0"/>
              <a:t>5</a:t>
            </a:fld>
            <a:endParaRPr lang="it-IT"/>
          </a:p>
        </p:txBody>
      </p:sp>
    </p:spTree>
    <p:extLst>
      <p:ext uri="{BB962C8B-B14F-4D97-AF65-F5344CB8AC3E}">
        <p14:creationId xmlns:p14="http://schemas.microsoft.com/office/powerpoint/2010/main" val="3595203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020373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452DD78-F36F-4CED-8AB8-7EDB06BE609A}" type="slidenum">
              <a:rPr lang="it-IT" smtClean="0"/>
              <a:t>35</a:t>
            </a:fld>
            <a:endParaRPr lang="it-IT"/>
          </a:p>
        </p:txBody>
      </p:sp>
    </p:spTree>
    <p:extLst>
      <p:ext uri="{BB962C8B-B14F-4D97-AF65-F5344CB8AC3E}">
        <p14:creationId xmlns:p14="http://schemas.microsoft.com/office/powerpoint/2010/main" val="2595205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356116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452DD78-F36F-4CED-8AB8-7EDB06BE609A}" type="slidenum">
              <a:rPr lang="it-IT" smtClean="0"/>
              <a:t>37</a:t>
            </a:fld>
            <a:endParaRPr lang="it-IT"/>
          </a:p>
        </p:txBody>
      </p:sp>
    </p:spTree>
    <p:extLst>
      <p:ext uri="{BB962C8B-B14F-4D97-AF65-F5344CB8AC3E}">
        <p14:creationId xmlns:p14="http://schemas.microsoft.com/office/powerpoint/2010/main" val="563486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20076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1" dirty="0">
                <a:solidFill>
                  <a:srgbClr val="E6E6E6"/>
                </a:solidFill>
                <a:effectLst/>
                <a:latin typeface="Segoe UI" panose="020B0502040204020203" pitchFamily="34" charset="0"/>
              </a:rPr>
              <a:t>Azure Remote Rendering</a:t>
            </a:r>
            <a:r>
              <a:rPr lang="en-US" b="0" i="0" dirty="0">
                <a:solidFill>
                  <a:srgbClr val="E6E6E6"/>
                </a:solidFill>
                <a:effectLst/>
                <a:latin typeface="Segoe UI" panose="020B0502040204020203" pitchFamily="34" charset="0"/>
              </a:rPr>
              <a:t> (ARR) is a service that enables you to render high-quality, interactive 3D content in the cloud and stream it in real time to devices, such as the HoloLens 2.</a:t>
            </a:r>
            <a:endParaRPr lang="it-IT" dirty="0"/>
          </a:p>
        </p:txBody>
      </p:sp>
      <p:sp>
        <p:nvSpPr>
          <p:cNvPr id="4" name="Segnaposto numero diapositiva 3"/>
          <p:cNvSpPr>
            <a:spLocks noGrp="1"/>
          </p:cNvSpPr>
          <p:nvPr>
            <p:ph type="sldNum" sz="quarter" idx="5"/>
          </p:nvPr>
        </p:nvSpPr>
        <p:spPr/>
        <p:txBody>
          <a:bodyPr/>
          <a:lstStyle/>
          <a:p>
            <a:fld id="{153C6FFF-EE9D-41F4-A524-3DC03C4905A9}" type="slidenum">
              <a:rPr lang="it-IT" smtClean="0"/>
              <a:t>39</a:t>
            </a:fld>
            <a:endParaRPr lang="it-IT"/>
          </a:p>
        </p:txBody>
      </p:sp>
    </p:spTree>
    <p:extLst>
      <p:ext uri="{BB962C8B-B14F-4D97-AF65-F5344CB8AC3E}">
        <p14:creationId xmlns:p14="http://schemas.microsoft.com/office/powerpoint/2010/main" val="3201508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452DD78-F36F-4CED-8AB8-7EDB06BE609A}" type="slidenum">
              <a:rPr lang="it-IT" smtClean="0"/>
              <a:t>40</a:t>
            </a:fld>
            <a:endParaRPr lang="it-IT"/>
          </a:p>
        </p:txBody>
      </p:sp>
    </p:spTree>
    <p:extLst>
      <p:ext uri="{BB962C8B-B14F-4D97-AF65-F5344CB8AC3E}">
        <p14:creationId xmlns:p14="http://schemas.microsoft.com/office/powerpoint/2010/main" val="4057799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452DD78-F36F-4CED-8AB8-7EDB06BE609A}" type="slidenum">
              <a:rPr lang="it-IT" smtClean="0"/>
              <a:t>41</a:t>
            </a:fld>
            <a:endParaRPr lang="it-IT"/>
          </a:p>
        </p:txBody>
      </p:sp>
    </p:spTree>
    <p:extLst>
      <p:ext uri="{BB962C8B-B14F-4D97-AF65-F5344CB8AC3E}">
        <p14:creationId xmlns:p14="http://schemas.microsoft.com/office/powerpoint/2010/main" val="3032073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59946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452DD78-F36F-4CED-8AB8-7EDB06BE609A}" type="slidenum">
              <a:rPr lang="it-IT" smtClean="0"/>
              <a:t>43</a:t>
            </a:fld>
            <a:endParaRPr lang="it-IT"/>
          </a:p>
        </p:txBody>
      </p:sp>
    </p:spTree>
    <p:extLst>
      <p:ext uri="{BB962C8B-B14F-4D97-AF65-F5344CB8AC3E}">
        <p14:creationId xmlns:p14="http://schemas.microsoft.com/office/powerpoint/2010/main" val="2104492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Second life , </a:t>
            </a:r>
            <a:r>
              <a:rPr lang="it-IT" dirty="0" err="1"/>
              <a:t>altspace</a:t>
            </a:r>
            <a:r>
              <a:rPr lang="it-IT" dirty="0"/>
              <a:t> </a:t>
            </a:r>
            <a:r>
              <a:rPr lang="it-IT" dirty="0" err="1"/>
              <a:t>vr</a:t>
            </a:r>
            <a:endParaRPr lang="it-IT" dirty="0"/>
          </a:p>
        </p:txBody>
      </p:sp>
      <p:sp>
        <p:nvSpPr>
          <p:cNvPr id="4" name="Segnaposto numero diapositiva 3"/>
          <p:cNvSpPr>
            <a:spLocks noGrp="1"/>
          </p:cNvSpPr>
          <p:nvPr>
            <p:ph type="sldNum" sz="quarter" idx="5"/>
          </p:nvPr>
        </p:nvSpPr>
        <p:spPr/>
        <p:txBody>
          <a:bodyPr/>
          <a:lstStyle/>
          <a:p>
            <a:fld id="{153C6FFF-EE9D-41F4-A524-3DC03C4905A9}" type="slidenum">
              <a:rPr lang="it-IT" smtClean="0"/>
              <a:t>6</a:t>
            </a:fld>
            <a:endParaRPr lang="it-IT"/>
          </a:p>
        </p:txBody>
      </p:sp>
    </p:spTree>
    <p:extLst>
      <p:ext uri="{BB962C8B-B14F-4D97-AF65-F5344CB8AC3E}">
        <p14:creationId xmlns:p14="http://schemas.microsoft.com/office/powerpoint/2010/main" val="362479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99723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832456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452DD78-F36F-4CED-8AB8-7EDB06BE609A}" type="slidenum">
              <a:rPr lang="it-IT" smtClean="0"/>
              <a:t>9</a:t>
            </a:fld>
            <a:endParaRPr lang="it-IT"/>
          </a:p>
        </p:txBody>
      </p:sp>
    </p:spTree>
    <p:extLst>
      <p:ext uri="{BB962C8B-B14F-4D97-AF65-F5344CB8AC3E}">
        <p14:creationId xmlns:p14="http://schemas.microsoft.com/office/powerpoint/2010/main" val="2703049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Abstract concept  Examples and scenarios we see with our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a:solidFill>
                  <a:schemeClr val="tx1"/>
                </a:solidFill>
                <a:effectLst/>
                <a:latin typeface="Segoe UI Light" pitchFamily="34" charset="0"/>
                <a:ea typeface="+mn-ea"/>
                <a:cs typeface="+mn-cs"/>
                <a:sym typeface="Wingdings" panose="05000000000000000000" pitchFamily="2" charset="2"/>
              </a:rPr>
              <a:t>HL since 2015  </a:t>
            </a:r>
            <a:r>
              <a:rPr lang="en-US"/>
              <a:t>Dozens of apps / </a:t>
            </a:r>
            <a:r>
              <a:rPr lang="en-US">
                <a:sym typeface="Wingdings" panose="05000000000000000000" pitchFamily="2" charset="2"/>
              </a:rPr>
              <a:t>use cases</a:t>
            </a:r>
          </a:p>
          <a:p>
            <a:r>
              <a:rPr lang="en-US">
                <a:sym typeface="Wingdings" panose="05000000000000000000" pitchFamily="2" charset="2"/>
              </a:rPr>
              <a:t>Due to NDA generalized use cases we see commonly</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2/4/2023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739286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Own </a:t>
            </a:r>
            <a:r>
              <a:rPr lang="en-US" err="1"/>
              <a:t>coord</a:t>
            </a:r>
            <a:r>
              <a:rPr lang="en-US"/>
              <a:t> system for l</a:t>
            </a:r>
            <a:r>
              <a:rPr lang="en-US" sz="800" baseline="0">
                <a:sym typeface="Wingdings" panose="05000000000000000000" pitchFamily="2" charset="2"/>
              </a:rPr>
              <a:t>ocation in real-world</a:t>
            </a:r>
          </a:p>
          <a:p>
            <a:endParaRPr lang="en-US" sz="800" baseline="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A common frame of reference to place digital content in the same physical location where it stays at the same position and orientation relative to the real-world environment.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2/4/2023 11:30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08631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aseline="0">
                <a:sym typeface="Wingdings" panose="05000000000000000000" pitchFamily="2" charset="2"/>
              </a:rPr>
              <a:t>Location in real-world ensures virtual content stays at the same pos/orient even if you move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aseline="0">
              <a:sym typeface="Wingdings" panose="05000000000000000000" pitchFamily="2" charset="2"/>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aseline="0">
                <a:sym typeface="Wingdings" panose="05000000000000000000" pitchFamily="2" charset="2"/>
              </a:rPr>
              <a:t>Anchor is not the content, just a real-world location where content can be anchored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aseline="0">
              <a:sym typeface="Wingdings" panose="05000000000000000000" pitchFamily="2" charset="2"/>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u="none" strike="noStrike" kern="1200">
                <a:solidFill>
                  <a:schemeClr val="tx1"/>
                </a:solidFill>
                <a:effectLst/>
                <a:latin typeface="Segoe UI" panose="020B0502040204020203" pitchFamily="34" charset="0"/>
                <a:ea typeface="+mn-ea"/>
                <a:cs typeface="+mn-cs"/>
              </a:rPr>
              <a:t>HoloLens, </a:t>
            </a:r>
            <a:r>
              <a:rPr lang="en-US" sz="800" b="0" i="0" u="none" strike="noStrike" kern="1200" err="1">
                <a:solidFill>
                  <a:schemeClr val="tx1"/>
                </a:solidFill>
                <a:effectLst/>
                <a:latin typeface="Segoe UI" panose="020B0502040204020203" pitchFamily="34" charset="0"/>
                <a:ea typeface="+mn-ea"/>
                <a:cs typeface="+mn-cs"/>
              </a:rPr>
              <a:t>ARKit</a:t>
            </a:r>
            <a:r>
              <a:rPr lang="en-US" sz="800" b="0" i="0" u="none" strike="noStrike" kern="1200">
                <a:solidFill>
                  <a:schemeClr val="tx1"/>
                </a:solidFill>
                <a:effectLst/>
                <a:latin typeface="Segoe UI" panose="020B0502040204020203" pitchFamily="34" charset="0"/>
                <a:ea typeface="+mn-ea"/>
                <a:cs typeface="+mn-cs"/>
              </a:rPr>
              <a:t>, </a:t>
            </a:r>
            <a:r>
              <a:rPr lang="en-US" sz="800" b="0" i="0" u="none" strike="noStrike" kern="1200" err="1">
                <a:solidFill>
                  <a:schemeClr val="tx1"/>
                </a:solidFill>
                <a:effectLst/>
                <a:latin typeface="Segoe UI" panose="020B0502040204020203" pitchFamily="34" charset="0"/>
                <a:ea typeface="+mn-ea"/>
                <a:cs typeface="+mn-cs"/>
              </a:rPr>
              <a:t>ARCore</a:t>
            </a:r>
            <a:r>
              <a:rPr lang="en-US" sz="800" b="0" i="0" u="none" strike="noStrike" kern="1200">
                <a:solidFill>
                  <a:schemeClr val="tx1"/>
                </a:solidFill>
                <a:effectLst/>
                <a:latin typeface="Segoe UI" panose="020B0502040204020203" pitchFamily="34" charset="0"/>
                <a:ea typeface="+mn-ea"/>
                <a:cs typeface="+mn-cs"/>
              </a:rPr>
              <a:t> and Magic Leap (PCF)</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800" b="0" i="0" u="none" strike="noStrike" kern="1200" baseline="0">
              <a:solidFill>
                <a:schemeClr val="tx1"/>
              </a:solidFill>
              <a:effectLst/>
              <a:latin typeface="Segoe UI" panose="020B0502040204020203" pitchFamily="34" charset="0"/>
              <a:ea typeface="+mn-ea"/>
              <a:cs typeface="+mn-cs"/>
              <a:sym typeface="Wingdings" panose="05000000000000000000" pitchFamily="2" charset="2"/>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a:t>A common frame of reference to place digital content in the same physical location where it stays at the same position and orientation relative to the real-world environment.</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800" baseline="0">
              <a:sym typeface="Wingdings" panose="05000000000000000000" pitchFamily="2" charset="2"/>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2/4/2023 11:30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6797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panose="020B0502040204020203" pitchFamily="34" charset="0"/>
                <a:ea typeface="+mn-ea"/>
                <a:cs typeface="+mn-cs"/>
              </a:rPr>
              <a:t>What is a Cloud Spatial Anchor  - Why Cloud?</a:t>
            </a:r>
          </a:p>
          <a:p>
            <a:endParaRPr lang="en-US" sz="882" b="0" i="0" u="none" strike="noStrike"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a:solidFill>
                  <a:schemeClr val="tx1"/>
                </a:solidFill>
                <a:effectLst/>
                <a:latin typeface="Segoe UI" panose="020B0502040204020203" pitchFamily="34" charset="0"/>
                <a:ea typeface="+mn-ea"/>
                <a:cs typeface="+mn-cs"/>
              </a:rPr>
              <a:t>Normalizes different devices anchors/mappings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a:solidFill>
                <a:schemeClr val="tx1"/>
              </a:solidFill>
              <a:effectLst/>
              <a:latin typeface="Segoe UI" panose="020B0502040204020203" pitchFamily="34" charset="0"/>
              <a:ea typeface="+mn-ea"/>
              <a:cs typeface="+mn-cs"/>
            </a:endParaRPr>
          </a:p>
          <a:p>
            <a:r>
              <a:rPr lang="en-US" sz="882" b="0" i="0" u="none" strike="noStrike" kern="1200">
                <a:solidFill>
                  <a:schemeClr val="tx1"/>
                </a:solidFill>
                <a:effectLst/>
                <a:latin typeface="Segoe UI" panose="020B0502040204020203" pitchFamily="34" charset="0"/>
                <a:ea typeface="+mn-ea"/>
                <a:cs typeface="+mn-cs"/>
              </a:rPr>
              <a:t>Multiple users. sharing across devices with persistence</a:t>
            </a:r>
          </a:p>
          <a:p>
            <a:endParaRPr lang="en-US" sz="882" b="0" i="0" u="none" strike="noStrike"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A common frame of reference for enabling </a:t>
            </a:r>
            <a:r>
              <a:rPr lang="en-US" sz="900" b="1"/>
              <a:t>multiple users</a:t>
            </a:r>
            <a:r>
              <a:rPr lang="en-US" sz="900"/>
              <a:t> to place digital content in the same physical location where it is </a:t>
            </a:r>
            <a:r>
              <a:rPr lang="en-US" sz="900" b="1"/>
              <a:t>persisted</a:t>
            </a:r>
            <a:r>
              <a:rPr lang="en-US" sz="900"/>
              <a:t> and can be seen on </a:t>
            </a:r>
            <a:r>
              <a:rPr lang="en-US" sz="900" b="1"/>
              <a:t>different devices</a:t>
            </a:r>
            <a:r>
              <a:rPr lang="en-US" sz="900"/>
              <a:t> at the same position and orientation relative to the real-world environment.</a:t>
            </a:r>
          </a:p>
          <a:p>
            <a:endParaRPr lang="en-US" sz="882" b="0" i="0" u="none" strike="noStrike"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2/4/2023 11:30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6662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Persistence </a:t>
            </a:r>
          </a:p>
          <a:p>
            <a:endParaRPr lang="en-US"/>
          </a:p>
          <a:p>
            <a:pPr rtl="0" fontAlgn="base"/>
            <a:r>
              <a:rPr lang="en-US" sz="882" b="0" i="0" u="none" strike="noStrike" kern="1200">
                <a:solidFill>
                  <a:schemeClr val="tx1"/>
                </a:solidFill>
                <a:effectLst/>
                <a:latin typeface="Segoe UI" panose="020B0502040204020203" pitchFamily="34" charset="0"/>
                <a:ea typeface="+mn-ea"/>
                <a:cs typeface="+mn-cs"/>
              </a:rPr>
              <a:t>Hot research topic, Startups as well as big players</a:t>
            </a:r>
          </a:p>
          <a:p>
            <a:pPr rtl="0" fontAlgn="base"/>
            <a:r>
              <a:rPr lang="en-US" sz="882" b="0" i="0" u="none" strike="noStrike" kern="1200">
                <a:solidFill>
                  <a:schemeClr val="tx1"/>
                </a:solidFill>
                <a:effectLst/>
                <a:latin typeface="Segoe UI" panose="020B0502040204020203" pitchFamily="34" charset="0"/>
                <a:ea typeface="+mn-ea"/>
                <a:cs typeface="+mn-cs"/>
              </a:rPr>
              <a:t>ASA is the only implementation that provides persisted, x-plat, shared anchors  </a:t>
            </a:r>
          </a:p>
          <a:p>
            <a:pPr rtl="0" fontAlgn="base"/>
            <a:endParaRPr lang="en-US" sz="882" b="0" i="0" u="none" strike="noStrike" kern="1200">
              <a:solidFill>
                <a:schemeClr val="tx1"/>
              </a:solidFill>
              <a:effectLst/>
              <a:latin typeface="Segoe UI" panose="020B0502040204020203" pitchFamily="34" charset="0"/>
              <a:ea typeface="+mn-ea"/>
              <a:cs typeface="+mn-cs"/>
            </a:endParaRPr>
          </a:p>
          <a:p>
            <a:pPr rtl="0" fontAlgn="base"/>
            <a:r>
              <a:rPr lang="en-US" sz="882" b="0" i="0" u="none" strike="noStrike" kern="1200">
                <a:solidFill>
                  <a:schemeClr val="tx1"/>
                </a:solidFill>
                <a:effectLst/>
                <a:latin typeface="Segoe UI" panose="020B0502040204020203" pitchFamily="34" charset="0"/>
                <a:ea typeface="+mn-ea"/>
                <a:cs typeface="+mn-cs"/>
                <a:sym typeface="Wingdings" panose="05000000000000000000" pitchFamily="2" charset="2"/>
              </a:rPr>
              <a:t> </a:t>
            </a:r>
            <a:r>
              <a:rPr lang="en-US" sz="882" b="0" i="0" u="none" strike="noStrike" kern="1200">
                <a:solidFill>
                  <a:schemeClr val="tx1"/>
                </a:solidFill>
                <a:effectLst/>
                <a:latin typeface="Segoe UI" panose="020B0502040204020203" pitchFamily="34" charset="0"/>
                <a:ea typeface="+mn-ea"/>
                <a:cs typeface="+mn-cs"/>
              </a:rPr>
              <a:t>Paris later tech details</a:t>
            </a:r>
          </a:p>
          <a:p>
            <a:pPr rtl="0" fontAlgn="base"/>
            <a:r>
              <a:rPr lang="en-US" sz="882" b="0" i="0" u="none" strike="noStrike" kern="1200">
                <a:solidFill>
                  <a:schemeClr val="tx1"/>
                </a:solidFill>
                <a:effectLst/>
                <a:latin typeface="Segoe UI" panose="020B0502040204020203" pitchFamily="34" charset="0"/>
                <a:ea typeface="+mn-ea"/>
                <a:cs typeface="+mn-cs"/>
              </a:rPr>
              <a:t>Here more examples: shared, x-plat + persistence</a:t>
            </a:r>
          </a:p>
          <a:p>
            <a:pPr rtl="0" fontAlgn="base"/>
            <a:endParaRPr lang="en-US" sz="882" b="0" i="0" u="none" strike="noStrike" kern="1200">
              <a:solidFill>
                <a:schemeClr val="tx1"/>
              </a:solidFill>
              <a:effectLst/>
              <a:latin typeface="Segoe UI" panose="020B0502040204020203" pitchFamily="34"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a:t>A common frame of reference for enabling </a:t>
            </a:r>
            <a:r>
              <a:rPr lang="en-US" sz="900" b="1"/>
              <a:t>multiple users</a:t>
            </a:r>
            <a:r>
              <a:rPr lang="en-US" sz="900"/>
              <a:t> to place digital content in the same physical location where it is </a:t>
            </a:r>
            <a:r>
              <a:rPr lang="en-US" sz="900" b="1"/>
              <a:t>persisted</a:t>
            </a:r>
            <a:r>
              <a:rPr lang="en-US" sz="900"/>
              <a:t> and can be seen on </a:t>
            </a:r>
            <a:r>
              <a:rPr lang="en-US" sz="900" b="1"/>
              <a:t>different devices</a:t>
            </a:r>
            <a:r>
              <a:rPr lang="en-US" sz="900"/>
              <a:t> at the same position and orientation relative to the real-world environment.</a:t>
            </a:r>
          </a:p>
          <a:p>
            <a:pPr rtl="0" fontAlgn="base"/>
            <a:endParaRPr lang="en-US" sz="882" b="0" i="0" u="none" strike="noStrike"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2/4/2023 11:30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497746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Graphical user interface">
            <a:extLst>
              <a:ext uri="{FF2B5EF4-FFF2-40B4-BE49-F238E27FC236}">
                <a16:creationId xmlns:a16="http://schemas.microsoft.com/office/drawing/2014/main" id="{8665301B-3766-B1B1-1B25-A3882450ED6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DA50CF4F-5907-6C39-762B-A14FB24FAC2E}"/>
              </a:ext>
            </a:extLst>
          </p:cNvPr>
          <p:cNvSpPr>
            <a:spLocks noGrp="1"/>
          </p:cNvSpPr>
          <p:nvPr>
            <p:ph type="title"/>
          </p:nvPr>
        </p:nvSpPr>
        <p:spPr>
          <a:xfrm>
            <a:off x="703728" y="5196654"/>
            <a:ext cx="11488271" cy="1325563"/>
          </a:xfrm>
          <a:prstGeom prst="rect">
            <a:avLst/>
          </a:prstGeom>
          <a:gradFill flip="none" rotWithShape="1">
            <a:gsLst>
              <a:gs pos="0">
                <a:srgbClr val="14053A">
                  <a:alpha val="0"/>
                </a:srgbClr>
              </a:gs>
              <a:gs pos="100000">
                <a:srgbClr val="14053A"/>
              </a:gs>
            </a:gsLst>
            <a:lin ang="10800000" scaled="1"/>
            <a:tileRect/>
          </a:gradFill>
        </p:spPr>
        <p:txBody>
          <a:bodyPr anchor="ctr">
            <a:noAutofit/>
          </a:bodyPr>
          <a:lstStyle>
            <a:lvl1pPr marL="0" indent="0">
              <a:buFontTx/>
              <a:buNone/>
              <a:defRPr lang="it-IT" sz="3200">
                <a:latin typeface="open sans" panose="020B0606030504020204" pitchFamily="34" charset="0"/>
                <a:ea typeface="+mn-ea"/>
                <a:cs typeface="Open Sans" pitchFamily="2" charset="0"/>
              </a:defRPr>
            </a:lvl1pPr>
          </a:lstStyle>
          <a:p>
            <a:pPr marL="228600" lvl="0" indent="-228600">
              <a:spcBef>
                <a:spcPts val="1000"/>
              </a:spcBef>
              <a:spcAft>
                <a:spcPts val="600"/>
              </a:spcAft>
              <a:buFont typeface="Arial" panose="020B0604020202020204" pitchFamily="34" charset="0"/>
              <a:buChar char="•"/>
            </a:pPr>
            <a:endParaRPr lang="it-IT" dirty="0"/>
          </a:p>
        </p:txBody>
      </p:sp>
      <p:pic>
        <p:nvPicPr>
          <p:cNvPr id="13" name="Picture 12" descr="Logo&#10;&#10;Description automatically generated">
            <a:extLst>
              <a:ext uri="{FF2B5EF4-FFF2-40B4-BE49-F238E27FC236}">
                <a16:creationId xmlns:a16="http://schemas.microsoft.com/office/drawing/2014/main" id="{1C895A75-C27E-2669-2564-FB91389B94A7}"/>
              </a:ext>
            </a:extLst>
          </p:cNvPr>
          <p:cNvPicPr>
            <a:picLocks noChangeAspect="1"/>
          </p:cNvPicPr>
          <p:nvPr userDrawn="1"/>
        </p:nvPicPr>
        <p:blipFill>
          <a:blip r:embed="rId3"/>
          <a:stretch>
            <a:fillRect/>
          </a:stretch>
        </p:blipFill>
        <p:spPr>
          <a:xfrm>
            <a:off x="703728" y="335783"/>
            <a:ext cx="2844800" cy="1077471"/>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C337-6C11-B602-7821-E90975453BC9}"/>
              </a:ext>
            </a:extLst>
          </p:cNvPr>
          <p:cNvSpPr>
            <a:spLocks noGrp="1"/>
          </p:cNvSpPr>
          <p:nvPr>
            <p:ph type="title"/>
          </p:nvPr>
        </p:nvSpPr>
        <p:spPr>
          <a:xfrm>
            <a:off x="831850" y="1709738"/>
            <a:ext cx="8268607" cy="2879725"/>
          </a:xfrm>
        </p:spPr>
        <p:txBody>
          <a:bodyPr anchor="b">
            <a:normAutofit/>
          </a:bodyPr>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endParaRPr lang="it-IT" dirty="0"/>
          </a:p>
        </p:txBody>
      </p:sp>
      <p:sp>
        <p:nvSpPr>
          <p:cNvPr id="3" name="Text Placeholder 2">
            <a:extLst>
              <a:ext uri="{FF2B5EF4-FFF2-40B4-BE49-F238E27FC236}">
                <a16:creationId xmlns:a16="http://schemas.microsoft.com/office/drawing/2014/main" id="{1D63C144-751C-15F5-7CE2-1A097C00C581}"/>
              </a:ext>
            </a:extLst>
          </p:cNvPr>
          <p:cNvSpPr>
            <a:spLocks noGrp="1"/>
          </p:cNvSpPr>
          <p:nvPr>
            <p:ph type="body" idx="1"/>
          </p:nvPr>
        </p:nvSpPr>
        <p:spPr>
          <a:xfrm>
            <a:off x="831850" y="4589463"/>
            <a:ext cx="826860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611481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551755-40A2-2C77-FC89-FDD8273B9487}"/>
              </a:ext>
            </a:extLst>
          </p:cNvPr>
          <p:cNvPicPr>
            <a:picLocks noChangeAspect="1"/>
          </p:cNvPicPr>
          <p:nvPr userDrawn="1"/>
        </p:nvPicPr>
        <p:blipFill>
          <a:blip r:embed="rId2"/>
          <a:stretch>
            <a:fillRect/>
          </a:stretch>
        </p:blipFill>
        <p:spPr>
          <a:xfrm>
            <a:off x="9672641" y="3730171"/>
            <a:ext cx="2626196" cy="3127829"/>
          </a:xfrm>
          <a:prstGeom prst="rect">
            <a:avLst/>
          </a:prstGeom>
        </p:spPr>
      </p:pic>
      <p:pic>
        <p:nvPicPr>
          <p:cNvPr id="3" name="Picture 2">
            <a:extLst>
              <a:ext uri="{FF2B5EF4-FFF2-40B4-BE49-F238E27FC236}">
                <a16:creationId xmlns:a16="http://schemas.microsoft.com/office/drawing/2014/main" id="{1A935335-69C9-5B50-6D12-346621E0CE18}"/>
              </a:ext>
            </a:extLst>
          </p:cNvPr>
          <p:cNvPicPr>
            <a:picLocks noChangeAspect="1"/>
          </p:cNvPicPr>
          <p:nvPr userDrawn="1"/>
        </p:nvPicPr>
        <p:blipFill>
          <a:blip r:embed="rId3"/>
          <a:stretch>
            <a:fillRect/>
          </a:stretch>
        </p:blipFill>
        <p:spPr>
          <a:xfrm>
            <a:off x="758110" y="1382890"/>
            <a:ext cx="6716747" cy="4092219"/>
          </a:xfrm>
          <a:prstGeom prst="rect">
            <a:avLst/>
          </a:prstGeom>
        </p:spPr>
      </p:pic>
      <p:sp>
        <p:nvSpPr>
          <p:cNvPr id="8" name="Picture Placeholder 7">
            <a:extLst>
              <a:ext uri="{FF2B5EF4-FFF2-40B4-BE49-F238E27FC236}">
                <a16:creationId xmlns:a16="http://schemas.microsoft.com/office/drawing/2014/main" id="{8112F960-9285-3860-88A6-95FB6E1447B2}"/>
              </a:ext>
            </a:extLst>
          </p:cNvPr>
          <p:cNvSpPr>
            <a:spLocks noGrp="1"/>
          </p:cNvSpPr>
          <p:nvPr>
            <p:ph type="pic" sz="quarter" idx="10"/>
          </p:nvPr>
        </p:nvSpPr>
        <p:spPr>
          <a:xfrm>
            <a:off x="1524000" y="1552575"/>
            <a:ext cx="5153025" cy="3352800"/>
          </a:xfrm>
          <a:prstGeom prst="rect">
            <a:avLst/>
          </a:prstGeom>
        </p:spPr>
        <p:txBody>
          <a:bodyPr/>
          <a:lstStyle/>
          <a:p>
            <a:endParaRPr lang="it-IT"/>
          </a:p>
        </p:txBody>
      </p:sp>
      <p:sp>
        <p:nvSpPr>
          <p:cNvPr id="9" name="Title 8">
            <a:extLst>
              <a:ext uri="{FF2B5EF4-FFF2-40B4-BE49-F238E27FC236}">
                <a16:creationId xmlns:a16="http://schemas.microsoft.com/office/drawing/2014/main" id="{47896805-5E99-8767-16A9-13F7E7D6CD73}"/>
              </a:ext>
            </a:extLst>
          </p:cNvPr>
          <p:cNvSpPr>
            <a:spLocks noGrp="1"/>
          </p:cNvSpPr>
          <p:nvPr>
            <p:ph type="title" hasCustomPrompt="1"/>
          </p:nvPr>
        </p:nvSpPr>
        <p:spPr>
          <a:xfrm>
            <a:off x="838200" y="365126"/>
            <a:ext cx="10515600" cy="912132"/>
          </a:xfrm>
          <a:prstGeom prst="rect">
            <a:avLst/>
          </a:prstGeom>
        </p:spPr>
        <p:txBody>
          <a:bodyPr anchor="ctr"/>
          <a:lstStyle>
            <a:lvl1pPr>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Demo</a:t>
            </a:r>
            <a:endParaRPr lang="it-IT" dirty="0"/>
          </a:p>
        </p:txBody>
      </p:sp>
      <p:sp>
        <p:nvSpPr>
          <p:cNvPr id="2" name="TextBox 1">
            <a:extLst>
              <a:ext uri="{FF2B5EF4-FFF2-40B4-BE49-F238E27FC236}">
                <a16:creationId xmlns:a16="http://schemas.microsoft.com/office/drawing/2014/main" id="{CEA1F06A-DE42-59CC-D7BE-B1635866217B}"/>
              </a:ext>
            </a:extLst>
          </p:cNvPr>
          <p:cNvSpPr txBox="1"/>
          <p:nvPr userDrawn="1"/>
        </p:nvSpPr>
        <p:spPr>
          <a:xfrm>
            <a:off x="867229" y="353920"/>
            <a:ext cx="10541000" cy="912363"/>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dirty="0"/>
              <a:t>Demo</a:t>
            </a:r>
          </a:p>
        </p:txBody>
      </p:sp>
    </p:spTree>
    <p:extLst>
      <p:ext uri="{BB962C8B-B14F-4D97-AF65-F5344CB8AC3E}">
        <p14:creationId xmlns:p14="http://schemas.microsoft.com/office/powerpoint/2010/main" val="3054358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048128"/>
      </p:ext>
    </p:extLst>
  </p:cSld>
  <p:clrMapOvr>
    <a:masterClrMapping/>
  </p:clrMapOvr>
  <p:extLst>
    <p:ext uri="{DCECCB84-F9BA-43D5-87BE-67443E8EF086}">
      <p15:sldGuideLst xmlns:p15="http://schemas.microsoft.com/office/powerpoint/2012/main">
        <p15:guide id="1" orient="horz" pos="164">
          <p15:clr>
            <a:srgbClr val="FBAE40"/>
          </p15:clr>
        </p15:guide>
        <p15:guide id="2" pos="12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d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14A78DB7-81E1-9B44-2FE6-A43B47EB4C60}"/>
              </a:ext>
            </a:extLst>
          </p:cNvPr>
          <p:cNvSpPr/>
          <p:nvPr userDrawn="1"/>
        </p:nvSpPr>
        <p:spPr>
          <a:xfrm>
            <a:off x="9326880" y="6291072"/>
            <a:ext cx="2624328" cy="466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vo, connettore, serviziodatavola, stoviglie&#10;&#10;Descrizione generata automaticamente">
            <a:extLst>
              <a:ext uri="{FF2B5EF4-FFF2-40B4-BE49-F238E27FC236}">
                <a16:creationId xmlns:a16="http://schemas.microsoft.com/office/drawing/2014/main" id="{9921EB26-BA9B-D9C9-282A-E6E81A269A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0221" t="28861" r="-3035" b="-78"/>
          <a:stretch/>
        </p:blipFill>
        <p:spPr>
          <a:xfrm flipH="1">
            <a:off x="9922867" y="3349592"/>
            <a:ext cx="2269132" cy="3508408"/>
          </a:xfrm>
          <a:prstGeom prst="rect">
            <a:avLst/>
          </a:prstGeom>
        </p:spPr>
      </p:pic>
    </p:spTree>
    <p:extLst>
      <p:ext uri="{BB962C8B-B14F-4D97-AF65-F5344CB8AC3E}">
        <p14:creationId xmlns:p14="http://schemas.microsoft.com/office/powerpoint/2010/main" val="604886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11D49D0-090B-0FC5-67A1-1382DB17BB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1" y="833178"/>
            <a:ext cx="2261616" cy="726172"/>
          </a:xfrm>
          <a:prstGeom prst="rect">
            <a:avLst/>
          </a:prstGeom>
        </p:spPr>
      </p:pic>
      <p:pic>
        <p:nvPicPr>
          <p:cNvPr id="6" name="Elemento grafico 5">
            <a:extLst>
              <a:ext uri="{FF2B5EF4-FFF2-40B4-BE49-F238E27FC236}">
                <a16:creationId xmlns:a16="http://schemas.microsoft.com/office/drawing/2014/main" id="{1D8BF8D0-A3E0-A978-BF86-36D522B42BB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641" y="5851381"/>
            <a:ext cx="3414903" cy="448422"/>
          </a:xfrm>
          <a:prstGeom prst="rect">
            <a:avLst/>
          </a:prstGeom>
        </p:spPr>
      </p:pic>
    </p:spTree>
    <p:extLst>
      <p:ext uri="{BB962C8B-B14F-4D97-AF65-F5344CB8AC3E}">
        <p14:creationId xmlns:p14="http://schemas.microsoft.com/office/powerpoint/2010/main" val="2546448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X Screenshot + test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C2CF7E06-E635-4EDF-4B22-1C7B1A93B36D}"/>
              </a:ext>
            </a:extLst>
          </p:cNvPr>
          <p:cNvSpPr/>
          <p:nvPr userDrawn="1"/>
        </p:nvSpPr>
        <p:spPr>
          <a:xfrm>
            <a:off x="0" y="-1"/>
            <a:ext cx="2273297" cy="687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B960B1ED-40CB-4447-85D7-A94C6BB66991}"/>
              </a:ext>
            </a:extLst>
          </p:cNvPr>
          <p:cNvSpPr/>
          <p:nvPr userDrawn="1"/>
        </p:nvSpPr>
        <p:spPr>
          <a:xfrm>
            <a:off x="2273300" y="0"/>
            <a:ext cx="2823411" cy="6858000"/>
          </a:xfrm>
          <a:prstGeom prst="rect">
            <a:avLst/>
          </a:prstGeom>
          <a:solidFill>
            <a:srgbClr val="BD2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1" name="Gruppo 10">
            <a:extLst>
              <a:ext uri="{FF2B5EF4-FFF2-40B4-BE49-F238E27FC236}">
                <a16:creationId xmlns:a16="http://schemas.microsoft.com/office/drawing/2014/main" id="{7845810A-984D-03C7-2108-DD6640987A1F}"/>
              </a:ext>
            </a:extLst>
          </p:cNvPr>
          <p:cNvGrpSpPr/>
          <p:nvPr userDrawn="1"/>
        </p:nvGrpSpPr>
        <p:grpSpPr>
          <a:xfrm rot="10800000">
            <a:off x="2284697" y="-1"/>
            <a:ext cx="2812013" cy="6870701"/>
            <a:chOff x="2030776" y="43259"/>
            <a:chExt cx="2664701" cy="6510769"/>
          </a:xfrm>
        </p:grpSpPr>
        <p:pic>
          <p:nvPicPr>
            <p:cNvPr id="3" name="Immagine 2">
              <a:extLst>
                <a:ext uri="{FF2B5EF4-FFF2-40B4-BE49-F238E27FC236}">
                  <a16:creationId xmlns:a16="http://schemas.microsoft.com/office/drawing/2014/main" id="{4DDD9963-9E07-61E2-C320-43F23E585C85}"/>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6253" t="10274" r="20326" b="11565"/>
            <a:stretch/>
          </p:blipFill>
          <p:spPr>
            <a:xfrm>
              <a:off x="2030778" y="43259"/>
              <a:ext cx="2664699" cy="2823414"/>
            </a:xfrm>
            <a:prstGeom prst="rect">
              <a:avLst/>
            </a:prstGeom>
          </p:spPr>
        </p:pic>
        <p:pic>
          <p:nvPicPr>
            <p:cNvPr id="10" name="Immagine 9">
              <a:extLst>
                <a:ext uri="{FF2B5EF4-FFF2-40B4-BE49-F238E27FC236}">
                  <a16:creationId xmlns:a16="http://schemas.microsoft.com/office/drawing/2014/main" id="{9449C775-9340-C189-0F44-D83FF16FE9E4}"/>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6253" t="10274" r="20326" b="23198"/>
            <a:stretch/>
          </p:blipFill>
          <p:spPr>
            <a:xfrm>
              <a:off x="2030776" y="4150802"/>
              <a:ext cx="2664700" cy="2403226"/>
            </a:xfrm>
            <a:prstGeom prst="rect">
              <a:avLst/>
            </a:prstGeom>
          </p:spPr>
        </p:pic>
      </p:gr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0030" y="1319492"/>
            <a:ext cx="5843199" cy="5053199"/>
          </a:xfrm>
          <a:prstGeom prst="rect">
            <a:avLst/>
          </a:prstGeom>
        </p:spPr>
      </p:pic>
      <p:sp>
        <p:nvSpPr>
          <p:cNvPr id="6" name="Picture Placeholder 2"/>
          <p:cNvSpPr>
            <a:spLocks noGrp="1"/>
          </p:cNvSpPr>
          <p:nvPr userDrawn="1">
            <p:ph type="pic" sz="quarter" idx="10"/>
          </p:nvPr>
        </p:nvSpPr>
        <p:spPr>
          <a:xfrm>
            <a:off x="1038826" y="1562890"/>
            <a:ext cx="5342830" cy="2969001"/>
          </a:xfrm>
          <a:prstGeom prst="rect">
            <a:avLst/>
          </a:prstGeom>
          <a:solidFill>
            <a:schemeClr val="bg1"/>
          </a:solidFill>
        </p:spPr>
        <p:txBody>
          <a:bodyPr/>
          <a:lstStyle/>
          <a:p>
            <a:r>
              <a:rPr lang="it-IT"/>
              <a:t>Fare clic sull'icona per inserire un'immagine</a:t>
            </a:r>
            <a:endParaRPr lang="en-GB"/>
          </a:p>
        </p:txBody>
      </p:sp>
      <p:pic>
        <p:nvPicPr>
          <p:cNvPr id="4" name="Elemento grafico 3">
            <a:extLst>
              <a:ext uri="{FF2B5EF4-FFF2-40B4-BE49-F238E27FC236}">
                <a16:creationId xmlns:a16="http://schemas.microsoft.com/office/drawing/2014/main" id="{0C2D2C33-673C-9F5B-CC7B-86C6264A933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95713" y="6092448"/>
            <a:ext cx="1526400" cy="489600"/>
          </a:xfrm>
          <a:prstGeom prst="rect">
            <a:avLst/>
          </a:prstGeom>
        </p:spPr>
      </p:pic>
    </p:spTree>
    <p:extLst>
      <p:ext uri="{BB962C8B-B14F-4D97-AF65-F5344CB8AC3E}">
        <p14:creationId xmlns:p14="http://schemas.microsoft.com/office/powerpoint/2010/main" val="850263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ons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A9AB-AE88-89CB-1B76-390A6977627A}"/>
              </a:ext>
            </a:extLst>
          </p:cNvPr>
          <p:cNvSpPr>
            <a:spLocks noGrp="1"/>
          </p:cNvSpPr>
          <p:nvPr>
            <p:ph type="title" hasCustomPrompt="1"/>
          </p:nvPr>
        </p:nvSpPr>
        <p:spPr>
          <a:xfrm>
            <a:off x="838200" y="365126"/>
            <a:ext cx="10515600" cy="899238"/>
          </a:xfrm>
        </p:spPr>
        <p:txBody>
          <a:bodyPr anchor="ctr">
            <a:normAutofit/>
          </a:bodyPr>
          <a:lstStyle>
            <a:lvl1pPr>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Sponsors</a:t>
            </a:r>
          </a:p>
        </p:txBody>
      </p:sp>
      <p:pic>
        <p:nvPicPr>
          <p:cNvPr id="8" name="Picture 7" descr="Logo&#10;&#10;Description automatically generated">
            <a:extLst>
              <a:ext uri="{FF2B5EF4-FFF2-40B4-BE49-F238E27FC236}">
                <a16:creationId xmlns:a16="http://schemas.microsoft.com/office/drawing/2014/main" id="{C2900851-0776-B528-881E-5EE04892404D}"/>
              </a:ext>
            </a:extLst>
          </p:cNvPr>
          <p:cNvPicPr>
            <a:picLocks noChangeAspect="1"/>
          </p:cNvPicPr>
          <p:nvPr userDrawn="1"/>
        </p:nvPicPr>
        <p:blipFill>
          <a:blip r:embed="rId2"/>
          <a:stretch>
            <a:fillRect/>
          </a:stretch>
        </p:blipFill>
        <p:spPr>
          <a:xfrm>
            <a:off x="809172" y="3788201"/>
            <a:ext cx="4633686" cy="1079637"/>
          </a:xfrm>
          <a:prstGeom prst="rect">
            <a:avLst/>
          </a:prstGeom>
        </p:spPr>
      </p:pic>
      <p:pic>
        <p:nvPicPr>
          <p:cNvPr id="12" name="Picture 11" descr="A black and white sign&#10;&#10;Description automatically generated with low confidence">
            <a:extLst>
              <a:ext uri="{FF2B5EF4-FFF2-40B4-BE49-F238E27FC236}">
                <a16:creationId xmlns:a16="http://schemas.microsoft.com/office/drawing/2014/main" id="{43671D1F-FA0F-4341-7D96-A9D680FC0834}"/>
              </a:ext>
            </a:extLst>
          </p:cNvPr>
          <p:cNvPicPr>
            <a:picLocks noChangeAspect="1"/>
          </p:cNvPicPr>
          <p:nvPr userDrawn="1"/>
        </p:nvPicPr>
        <p:blipFill>
          <a:blip r:embed="rId3"/>
          <a:stretch>
            <a:fillRect/>
          </a:stretch>
        </p:blipFill>
        <p:spPr>
          <a:xfrm>
            <a:off x="1952927" y="4934436"/>
            <a:ext cx="2575617" cy="1371594"/>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99BBB0-548B-6455-52DE-7D0D09CF399E}"/>
              </a:ext>
            </a:extLst>
          </p:cNvPr>
          <p:cNvPicPr>
            <a:picLocks noChangeAspect="1"/>
          </p:cNvPicPr>
          <p:nvPr userDrawn="1"/>
        </p:nvPicPr>
        <p:blipFill>
          <a:blip r:embed="rId4"/>
          <a:stretch>
            <a:fillRect/>
          </a:stretch>
        </p:blipFill>
        <p:spPr>
          <a:xfrm>
            <a:off x="809171" y="2431680"/>
            <a:ext cx="4599831" cy="899238"/>
          </a:xfrm>
          <a:prstGeom prst="rect">
            <a:avLst/>
          </a:prstGeom>
        </p:spPr>
      </p:pic>
      <p:sp>
        <p:nvSpPr>
          <p:cNvPr id="3" name="TextBox 2">
            <a:extLst>
              <a:ext uri="{FF2B5EF4-FFF2-40B4-BE49-F238E27FC236}">
                <a16:creationId xmlns:a16="http://schemas.microsoft.com/office/drawing/2014/main" id="{F838814C-AFC5-7090-7725-992B3C66177E}"/>
              </a:ext>
            </a:extLst>
          </p:cNvPr>
          <p:cNvSpPr txBox="1"/>
          <p:nvPr userDrawn="1"/>
        </p:nvSpPr>
        <p:spPr>
          <a:xfrm>
            <a:off x="838200" y="364894"/>
            <a:ext cx="10541000" cy="912363"/>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b="0" dirty="0">
                <a:latin typeface="Open Sans" panose="020B0606030504020204" pitchFamily="34" charset="0"/>
                <a:ea typeface="Open Sans" panose="020B0606030504020204" pitchFamily="34" charset="0"/>
                <a:cs typeface="Open Sans" panose="020B0606030504020204" pitchFamily="34" charset="0"/>
              </a:rPr>
              <a:t>Sponsors</a:t>
            </a:r>
          </a:p>
        </p:txBody>
      </p:sp>
      <p:pic>
        <p:nvPicPr>
          <p:cNvPr id="4" name="Graphic 3">
            <a:extLst>
              <a:ext uri="{FF2B5EF4-FFF2-40B4-BE49-F238E27FC236}">
                <a16:creationId xmlns:a16="http://schemas.microsoft.com/office/drawing/2014/main" id="{993619CA-DC9E-0BFC-1729-65D8098BDBA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15857" y="2802880"/>
            <a:ext cx="1926544" cy="519330"/>
          </a:xfrm>
          <a:prstGeom prst="rect">
            <a:avLst/>
          </a:prstGeom>
        </p:spPr>
      </p:pic>
      <p:sp>
        <p:nvSpPr>
          <p:cNvPr id="5" name="TextBox 4">
            <a:extLst>
              <a:ext uri="{FF2B5EF4-FFF2-40B4-BE49-F238E27FC236}">
                <a16:creationId xmlns:a16="http://schemas.microsoft.com/office/drawing/2014/main" id="{48346F48-04C9-D7AB-5D6F-36054BA3343F}"/>
              </a:ext>
            </a:extLst>
          </p:cNvPr>
          <p:cNvSpPr txBox="1"/>
          <p:nvPr userDrawn="1"/>
        </p:nvSpPr>
        <p:spPr>
          <a:xfrm>
            <a:off x="7053943" y="2437232"/>
            <a:ext cx="2103461" cy="369332"/>
          </a:xfrm>
          <a:prstGeom prst="rect">
            <a:avLst/>
          </a:prstGeom>
          <a:noFill/>
        </p:spPr>
        <p:txBody>
          <a:bodyPr wrap="none" rtlCol="0">
            <a:spAutoFit/>
          </a:bodyPr>
          <a:lstStyle/>
          <a:p>
            <a:pPr algn="ctr"/>
            <a:r>
              <a:rPr lang="it-IT" dirty="0">
                <a:solidFill>
                  <a:schemeClr val="bg1"/>
                </a:solidFill>
              </a:rPr>
              <a:t>With the support of:</a:t>
            </a:r>
          </a:p>
        </p:txBody>
      </p:sp>
      <p:pic>
        <p:nvPicPr>
          <p:cNvPr id="6" name="Picture 5" descr="Background pattern&#10;&#10;Description automatically generated">
            <a:extLst>
              <a:ext uri="{FF2B5EF4-FFF2-40B4-BE49-F238E27FC236}">
                <a16:creationId xmlns:a16="http://schemas.microsoft.com/office/drawing/2014/main" id="{786474AB-A117-A5F1-5439-2BC5250C69F4}"/>
              </a:ext>
            </a:extLst>
          </p:cNvPr>
          <p:cNvPicPr>
            <a:picLocks noChangeAspect="1"/>
          </p:cNvPicPr>
          <p:nvPr userDrawn="1"/>
        </p:nvPicPr>
        <p:blipFill rotWithShape="1">
          <a:blip r:embed="rId7"/>
          <a:srcRect t="91951"/>
          <a:stretch/>
        </p:blipFill>
        <p:spPr>
          <a:xfrm>
            <a:off x="0" y="6306030"/>
            <a:ext cx="12192000" cy="551970"/>
          </a:xfrm>
          <a:prstGeom prst="rect">
            <a:avLst/>
          </a:prstGeom>
        </p:spPr>
      </p:pic>
    </p:spTree>
    <p:extLst>
      <p:ext uri="{BB962C8B-B14F-4D97-AF65-F5344CB8AC3E}">
        <p14:creationId xmlns:p14="http://schemas.microsoft.com/office/powerpoint/2010/main" val="3537068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7553828-1DF9-28E2-0835-2E7F388A3066}"/>
              </a:ext>
            </a:extLst>
          </p:cNvPr>
          <p:cNvSpPr>
            <a:spLocks noGrp="1"/>
          </p:cNvSpPr>
          <p:nvPr>
            <p:ph type="title" hasCustomPrompt="1"/>
          </p:nvPr>
        </p:nvSpPr>
        <p:spPr>
          <a:xfrm>
            <a:off x="838200" y="365126"/>
            <a:ext cx="10515600" cy="898812"/>
          </a:xfrm>
          <a:prstGeom prst="rect">
            <a:avLst/>
          </a:prstGeom>
        </p:spPr>
        <p:txBody>
          <a:bodyPr anchor="ctr">
            <a:noAutofit/>
          </a:bodyPr>
          <a:lstStyle>
            <a:lvl1pPr>
              <a:defRPr sz="3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dirty="0"/>
              <a:t>About me</a:t>
            </a:r>
          </a:p>
        </p:txBody>
      </p:sp>
      <p:sp>
        <p:nvSpPr>
          <p:cNvPr id="20" name="TextBox 19">
            <a:extLst>
              <a:ext uri="{FF2B5EF4-FFF2-40B4-BE49-F238E27FC236}">
                <a16:creationId xmlns:a16="http://schemas.microsoft.com/office/drawing/2014/main" id="{77B1D8FA-8652-7158-811F-67369BB660B6}"/>
              </a:ext>
            </a:extLst>
          </p:cNvPr>
          <p:cNvSpPr txBox="1"/>
          <p:nvPr userDrawn="1"/>
        </p:nvSpPr>
        <p:spPr>
          <a:xfrm>
            <a:off x="838200" y="366062"/>
            <a:ext cx="10541000" cy="899237"/>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dirty="0"/>
              <a:t>About me</a:t>
            </a:r>
          </a:p>
        </p:txBody>
      </p:sp>
      <p:sp>
        <p:nvSpPr>
          <p:cNvPr id="3" name="Picture Placeholder 2">
            <a:extLst>
              <a:ext uri="{FF2B5EF4-FFF2-40B4-BE49-F238E27FC236}">
                <a16:creationId xmlns:a16="http://schemas.microsoft.com/office/drawing/2014/main" id="{DAC56030-CDD4-781E-BC79-C43E63A234CB}"/>
              </a:ext>
            </a:extLst>
          </p:cNvPr>
          <p:cNvSpPr>
            <a:spLocks noGrp="1"/>
          </p:cNvSpPr>
          <p:nvPr>
            <p:ph type="pic" sz="quarter" idx="10"/>
          </p:nvPr>
        </p:nvSpPr>
        <p:spPr>
          <a:xfrm>
            <a:off x="8752113" y="1868826"/>
            <a:ext cx="2162175" cy="2017713"/>
          </a:xfrm>
          <a:prstGeom prst="rect">
            <a:avLst/>
          </a:prstGeom>
        </p:spPr>
        <p:txBody>
          <a:bodyPr/>
          <a:lstStyle>
            <a:lvl1pPr>
              <a:defRPr>
                <a:solidFill>
                  <a:schemeClr val="bg1"/>
                </a:solidFill>
              </a:defRPr>
            </a:lvl1pPr>
          </a:lstStyle>
          <a:p>
            <a:endParaRPr lang="it-IT" dirty="0"/>
          </a:p>
        </p:txBody>
      </p:sp>
      <p:sp>
        <p:nvSpPr>
          <p:cNvPr id="5" name="Content Placeholder 4">
            <a:extLst>
              <a:ext uri="{FF2B5EF4-FFF2-40B4-BE49-F238E27FC236}">
                <a16:creationId xmlns:a16="http://schemas.microsoft.com/office/drawing/2014/main" id="{E119C03B-AA60-6C55-1B8E-1853790F5F17}"/>
              </a:ext>
            </a:extLst>
          </p:cNvPr>
          <p:cNvSpPr>
            <a:spLocks noGrp="1"/>
          </p:cNvSpPr>
          <p:nvPr>
            <p:ph sz="quarter" idx="11"/>
          </p:nvPr>
        </p:nvSpPr>
        <p:spPr>
          <a:xfrm>
            <a:off x="838200" y="1567089"/>
            <a:ext cx="6926943" cy="375965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1555052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C337-6C11-B602-7821-E90975453BC9}"/>
              </a:ext>
            </a:extLst>
          </p:cNvPr>
          <p:cNvSpPr>
            <a:spLocks noGrp="1"/>
          </p:cNvSpPr>
          <p:nvPr>
            <p:ph type="title"/>
          </p:nvPr>
        </p:nvSpPr>
        <p:spPr>
          <a:xfrm>
            <a:off x="831850" y="1709738"/>
            <a:ext cx="8268607" cy="2879725"/>
          </a:xfrm>
        </p:spPr>
        <p:txBody>
          <a:bodyPr anchor="b">
            <a:normAutofit/>
          </a:bodyPr>
          <a:lstStyle>
            <a:lvl1pPr>
              <a:defRPr sz="32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endParaRPr lang="it-IT" dirty="0"/>
          </a:p>
        </p:txBody>
      </p:sp>
      <p:sp>
        <p:nvSpPr>
          <p:cNvPr id="3" name="Text Placeholder 2">
            <a:extLst>
              <a:ext uri="{FF2B5EF4-FFF2-40B4-BE49-F238E27FC236}">
                <a16:creationId xmlns:a16="http://schemas.microsoft.com/office/drawing/2014/main" id="{1D63C144-751C-15F5-7CE2-1A097C00C581}"/>
              </a:ext>
            </a:extLst>
          </p:cNvPr>
          <p:cNvSpPr>
            <a:spLocks noGrp="1"/>
          </p:cNvSpPr>
          <p:nvPr>
            <p:ph type="body" idx="1"/>
          </p:nvPr>
        </p:nvSpPr>
        <p:spPr>
          <a:xfrm>
            <a:off x="831850" y="4589463"/>
            <a:ext cx="826860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04551755-40A2-2C77-FC89-FDD8273B9487}"/>
              </a:ext>
            </a:extLst>
          </p:cNvPr>
          <p:cNvPicPr>
            <a:picLocks noChangeAspect="1"/>
          </p:cNvPicPr>
          <p:nvPr userDrawn="1"/>
        </p:nvPicPr>
        <p:blipFill>
          <a:blip r:embed="rId2"/>
          <a:stretch>
            <a:fillRect/>
          </a:stretch>
        </p:blipFill>
        <p:spPr>
          <a:xfrm>
            <a:off x="9565804" y="3149600"/>
            <a:ext cx="2626196" cy="3127829"/>
          </a:xfrm>
          <a:prstGeom prst="rect">
            <a:avLst/>
          </a:prstGeom>
        </p:spPr>
      </p:pic>
    </p:spTree>
    <p:extLst>
      <p:ext uri="{BB962C8B-B14F-4D97-AF65-F5344CB8AC3E}">
        <p14:creationId xmlns:p14="http://schemas.microsoft.com/office/powerpoint/2010/main" val="3146291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661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A50CF4F-5907-6C39-762B-A14FB24FAC2E}"/>
              </a:ext>
            </a:extLst>
          </p:cNvPr>
          <p:cNvSpPr>
            <a:spLocks noGrp="1"/>
          </p:cNvSpPr>
          <p:nvPr>
            <p:ph type="title"/>
          </p:nvPr>
        </p:nvSpPr>
        <p:spPr>
          <a:xfrm>
            <a:off x="703729" y="1103625"/>
            <a:ext cx="11488271" cy="1325563"/>
          </a:xfrm>
          <a:prstGeom prst="rect">
            <a:avLst/>
          </a:prstGeom>
        </p:spPr>
        <p:txBody>
          <a:bodyPr anchor="ctr"/>
          <a:lstStyle>
            <a:lvl1pPr marL="0" indent="0">
              <a:buFontTx/>
              <a:buNone/>
              <a:defRPr lang="it-IT" sz="3200" b="1" dirty="0">
                <a:solidFill>
                  <a:schemeClr val="bg1"/>
                </a:solidFill>
                <a:latin typeface="Open Sans" pitchFamily="2" charset="0"/>
                <a:ea typeface="+mn-ea"/>
                <a:cs typeface="Open Sans" pitchFamily="2" charset="0"/>
              </a:defRPr>
            </a:lvl1pPr>
          </a:lstStyle>
          <a:p>
            <a:pPr marL="228600" lvl="0" indent="-228600">
              <a:spcBef>
                <a:spcPts val="1000"/>
              </a:spcBef>
              <a:buFont typeface="Arial" panose="020B0604020202020204" pitchFamily="34" charset="0"/>
              <a:buChar char="•"/>
            </a:pPr>
            <a:endParaRPr lang="it-IT" dirty="0"/>
          </a:p>
        </p:txBody>
      </p:sp>
      <p:pic>
        <p:nvPicPr>
          <p:cNvPr id="4" name="Picture 3">
            <a:extLst>
              <a:ext uri="{FF2B5EF4-FFF2-40B4-BE49-F238E27FC236}">
                <a16:creationId xmlns:a16="http://schemas.microsoft.com/office/drawing/2014/main" id="{9A66EF93-FE07-EADA-D276-7A7BE4D3775B}"/>
              </a:ext>
            </a:extLst>
          </p:cNvPr>
          <p:cNvPicPr>
            <a:picLocks noChangeAspect="1"/>
          </p:cNvPicPr>
          <p:nvPr userDrawn="1"/>
        </p:nvPicPr>
        <p:blipFill>
          <a:blip r:embed="rId2"/>
          <a:stretch>
            <a:fillRect/>
          </a:stretch>
        </p:blipFill>
        <p:spPr>
          <a:xfrm>
            <a:off x="500181" y="4276281"/>
            <a:ext cx="5407134" cy="2345977"/>
          </a:xfrm>
          <a:prstGeom prst="rect">
            <a:avLst/>
          </a:prstGeom>
        </p:spPr>
      </p:pic>
    </p:spTree>
    <p:extLst>
      <p:ext uri="{BB962C8B-B14F-4D97-AF65-F5344CB8AC3E}">
        <p14:creationId xmlns:p14="http://schemas.microsoft.com/office/powerpoint/2010/main" val="1985560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7332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0372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56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8136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7896805-5E99-8767-16A9-13F7E7D6CD73}"/>
              </a:ext>
            </a:extLst>
          </p:cNvPr>
          <p:cNvSpPr>
            <a:spLocks noGrp="1"/>
          </p:cNvSpPr>
          <p:nvPr>
            <p:ph type="title" hasCustomPrompt="1"/>
          </p:nvPr>
        </p:nvSpPr>
        <p:spPr>
          <a:xfrm>
            <a:off x="852714" y="365125"/>
            <a:ext cx="10515600" cy="912132"/>
          </a:xfrm>
          <a:prstGeom prst="rect">
            <a:avLst/>
          </a:prstGeom>
        </p:spPr>
        <p:txBody>
          <a:bodyPr anchor="ctr"/>
          <a:lstStyle>
            <a:lvl1pPr>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Demo</a:t>
            </a:r>
            <a:endParaRPr lang="it-IT" dirty="0"/>
          </a:p>
        </p:txBody>
      </p:sp>
      <p:pic>
        <p:nvPicPr>
          <p:cNvPr id="4" name="Picture 3">
            <a:extLst>
              <a:ext uri="{FF2B5EF4-FFF2-40B4-BE49-F238E27FC236}">
                <a16:creationId xmlns:a16="http://schemas.microsoft.com/office/drawing/2014/main" id="{04551755-40A2-2C77-FC89-FDD8273B9487}"/>
              </a:ext>
            </a:extLst>
          </p:cNvPr>
          <p:cNvPicPr>
            <a:picLocks noChangeAspect="1"/>
          </p:cNvPicPr>
          <p:nvPr userDrawn="1"/>
        </p:nvPicPr>
        <p:blipFill>
          <a:blip r:embed="rId2"/>
          <a:stretch>
            <a:fillRect/>
          </a:stretch>
        </p:blipFill>
        <p:spPr>
          <a:xfrm>
            <a:off x="9672641" y="3730171"/>
            <a:ext cx="2626196" cy="3127829"/>
          </a:xfrm>
          <a:prstGeom prst="rect">
            <a:avLst/>
          </a:prstGeom>
        </p:spPr>
      </p:pic>
      <p:pic>
        <p:nvPicPr>
          <p:cNvPr id="3" name="Picture 2">
            <a:extLst>
              <a:ext uri="{FF2B5EF4-FFF2-40B4-BE49-F238E27FC236}">
                <a16:creationId xmlns:a16="http://schemas.microsoft.com/office/drawing/2014/main" id="{1A935335-69C9-5B50-6D12-346621E0CE18}"/>
              </a:ext>
            </a:extLst>
          </p:cNvPr>
          <p:cNvPicPr>
            <a:picLocks noChangeAspect="1"/>
          </p:cNvPicPr>
          <p:nvPr userDrawn="1"/>
        </p:nvPicPr>
        <p:blipFill>
          <a:blip r:embed="rId3"/>
          <a:stretch>
            <a:fillRect/>
          </a:stretch>
        </p:blipFill>
        <p:spPr>
          <a:xfrm>
            <a:off x="758110" y="1382890"/>
            <a:ext cx="6716747" cy="4092219"/>
          </a:xfrm>
          <a:prstGeom prst="rect">
            <a:avLst/>
          </a:prstGeom>
        </p:spPr>
      </p:pic>
      <p:sp>
        <p:nvSpPr>
          <p:cNvPr id="8" name="Picture Placeholder 7">
            <a:extLst>
              <a:ext uri="{FF2B5EF4-FFF2-40B4-BE49-F238E27FC236}">
                <a16:creationId xmlns:a16="http://schemas.microsoft.com/office/drawing/2014/main" id="{8112F960-9285-3860-88A6-95FB6E1447B2}"/>
              </a:ext>
            </a:extLst>
          </p:cNvPr>
          <p:cNvSpPr>
            <a:spLocks noGrp="1"/>
          </p:cNvSpPr>
          <p:nvPr>
            <p:ph type="pic" sz="quarter" idx="10"/>
          </p:nvPr>
        </p:nvSpPr>
        <p:spPr>
          <a:xfrm>
            <a:off x="1524000" y="1552575"/>
            <a:ext cx="5153025" cy="3352800"/>
          </a:xfrm>
          <a:prstGeom prst="rect">
            <a:avLst/>
          </a:prstGeom>
        </p:spPr>
        <p:txBody>
          <a:bodyPr/>
          <a:lstStyle/>
          <a:p>
            <a:endParaRPr lang="it-IT"/>
          </a:p>
        </p:txBody>
      </p:sp>
      <p:sp>
        <p:nvSpPr>
          <p:cNvPr id="2" name="TextBox 1">
            <a:extLst>
              <a:ext uri="{FF2B5EF4-FFF2-40B4-BE49-F238E27FC236}">
                <a16:creationId xmlns:a16="http://schemas.microsoft.com/office/drawing/2014/main" id="{A5526F36-328F-5C7D-AC93-BE258653EBFE}"/>
              </a:ext>
            </a:extLst>
          </p:cNvPr>
          <p:cNvSpPr txBox="1"/>
          <p:nvPr userDrawn="1"/>
        </p:nvSpPr>
        <p:spPr>
          <a:xfrm>
            <a:off x="852713" y="361670"/>
            <a:ext cx="10541000" cy="912363"/>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dirty="0"/>
              <a:t>Demo</a:t>
            </a:r>
          </a:p>
        </p:txBody>
      </p:sp>
    </p:spTree>
    <p:extLst>
      <p:ext uri="{BB962C8B-B14F-4D97-AF65-F5344CB8AC3E}">
        <p14:creationId xmlns:p14="http://schemas.microsoft.com/office/powerpoint/2010/main" val="289265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C2900851-0776-B528-881E-5EE04892404D}"/>
              </a:ext>
            </a:extLst>
          </p:cNvPr>
          <p:cNvPicPr>
            <a:picLocks noChangeAspect="1"/>
          </p:cNvPicPr>
          <p:nvPr userDrawn="1"/>
        </p:nvPicPr>
        <p:blipFill>
          <a:blip r:embed="rId2"/>
          <a:stretch>
            <a:fillRect/>
          </a:stretch>
        </p:blipFill>
        <p:spPr>
          <a:xfrm>
            <a:off x="809172" y="3788201"/>
            <a:ext cx="4633686" cy="1079637"/>
          </a:xfrm>
          <a:prstGeom prst="rect">
            <a:avLst/>
          </a:prstGeom>
        </p:spPr>
      </p:pic>
      <p:pic>
        <p:nvPicPr>
          <p:cNvPr id="12" name="Picture 11" descr="A black and white sign&#10;&#10;Description automatically generated with low confidence">
            <a:extLst>
              <a:ext uri="{FF2B5EF4-FFF2-40B4-BE49-F238E27FC236}">
                <a16:creationId xmlns:a16="http://schemas.microsoft.com/office/drawing/2014/main" id="{43671D1F-FA0F-4341-7D96-A9D680FC0834}"/>
              </a:ext>
            </a:extLst>
          </p:cNvPr>
          <p:cNvPicPr>
            <a:picLocks noChangeAspect="1"/>
          </p:cNvPicPr>
          <p:nvPr userDrawn="1"/>
        </p:nvPicPr>
        <p:blipFill>
          <a:blip r:embed="rId3"/>
          <a:stretch>
            <a:fillRect/>
          </a:stretch>
        </p:blipFill>
        <p:spPr>
          <a:xfrm>
            <a:off x="1952927" y="4934436"/>
            <a:ext cx="2575617" cy="1371594"/>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99BBB0-548B-6455-52DE-7D0D09CF399E}"/>
              </a:ext>
            </a:extLst>
          </p:cNvPr>
          <p:cNvPicPr>
            <a:picLocks noChangeAspect="1"/>
          </p:cNvPicPr>
          <p:nvPr userDrawn="1"/>
        </p:nvPicPr>
        <p:blipFill>
          <a:blip r:embed="rId4"/>
          <a:stretch>
            <a:fillRect/>
          </a:stretch>
        </p:blipFill>
        <p:spPr>
          <a:xfrm>
            <a:off x="809171" y="2431680"/>
            <a:ext cx="4599831" cy="899238"/>
          </a:xfrm>
          <a:prstGeom prst="rect">
            <a:avLst/>
          </a:prstGeom>
        </p:spPr>
      </p:pic>
      <p:sp>
        <p:nvSpPr>
          <p:cNvPr id="19" name="Title 1">
            <a:extLst>
              <a:ext uri="{FF2B5EF4-FFF2-40B4-BE49-F238E27FC236}">
                <a16:creationId xmlns:a16="http://schemas.microsoft.com/office/drawing/2014/main" id="{C7553828-1DF9-28E2-0835-2E7F388A3066}"/>
              </a:ext>
            </a:extLst>
          </p:cNvPr>
          <p:cNvSpPr>
            <a:spLocks noGrp="1"/>
          </p:cNvSpPr>
          <p:nvPr>
            <p:ph type="title" hasCustomPrompt="1"/>
          </p:nvPr>
        </p:nvSpPr>
        <p:spPr>
          <a:xfrm>
            <a:off x="838200" y="365126"/>
            <a:ext cx="10515600" cy="898812"/>
          </a:xfrm>
          <a:prstGeom prst="rect">
            <a:avLst/>
          </a:prstGeom>
        </p:spPr>
        <p:txBody>
          <a:bodyPr anchor="ctr">
            <a:noAutofit/>
          </a:bodyPr>
          <a:lstStyle>
            <a:lvl1pPr>
              <a:defRPr sz="3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Sponsors</a:t>
            </a:r>
          </a:p>
        </p:txBody>
      </p:sp>
      <p:sp>
        <p:nvSpPr>
          <p:cNvPr id="20" name="TextBox 19">
            <a:extLst>
              <a:ext uri="{FF2B5EF4-FFF2-40B4-BE49-F238E27FC236}">
                <a16:creationId xmlns:a16="http://schemas.microsoft.com/office/drawing/2014/main" id="{77B1D8FA-8652-7158-811F-67369BB660B6}"/>
              </a:ext>
            </a:extLst>
          </p:cNvPr>
          <p:cNvSpPr txBox="1"/>
          <p:nvPr userDrawn="1"/>
        </p:nvSpPr>
        <p:spPr>
          <a:xfrm>
            <a:off x="838200" y="343672"/>
            <a:ext cx="10541000" cy="899237"/>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dirty="0"/>
              <a:t>Sponsors</a:t>
            </a:r>
          </a:p>
        </p:txBody>
      </p:sp>
      <p:pic>
        <p:nvPicPr>
          <p:cNvPr id="21" name="Graphic 20">
            <a:extLst>
              <a:ext uri="{FF2B5EF4-FFF2-40B4-BE49-F238E27FC236}">
                <a16:creationId xmlns:a16="http://schemas.microsoft.com/office/drawing/2014/main" id="{40E86FEC-ADF0-3F2A-9A0F-A0EDAD23674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15857" y="2802880"/>
            <a:ext cx="1926544" cy="519330"/>
          </a:xfrm>
          <a:prstGeom prst="rect">
            <a:avLst/>
          </a:prstGeom>
        </p:spPr>
      </p:pic>
      <p:sp>
        <p:nvSpPr>
          <p:cNvPr id="22" name="TextBox 21">
            <a:extLst>
              <a:ext uri="{FF2B5EF4-FFF2-40B4-BE49-F238E27FC236}">
                <a16:creationId xmlns:a16="http://schemas.microsoft.com/office/drawing/2014/main" id="{3A2AAA94-3DF5-9F9F-CD5D-59A3E3B9FDDF}"/>
              </a:ext>
            </a:extLst>
          </p:cNvPr>
          <p:cNvSpPr txBox="1"/>
          <p:nvPr userDrawn="1"/>
        </p:nvSpPr>
        <p:spPr>
          <a:xfrm>
            <a:off x="7053943" y="2437232"/>
            <a:ext cx="2103461" cy="369332"/>
          </a:xfrm>
          <a:prstGeom prst="rect">
            <a:avLst/>
          </a:prstGeom>
          <a:noFill/>
        </p:spPr>
        <p:txBody>
          <a:bodyPr wrap="none" rtlCol="0">
            <a:spAutoFit/>
          </a:bodyPr>
          <a:lstStyle/>
          <a:p>
            <a:pPr algn="ctr"/>
            <a:r>
              <a:rPr lang="it-IT" dirty="0">
                <a:solidFill>
                  <a:schemeClr val="bg1"/>
                </a:solidFill>
              </a:rPr>
              <a:t>With the support of:</a:t>
            </a:r>
          </a:p>
        </p:txBody>
      </p:sp>
    </p:spTree>
    <p:extLst>
      <p:ext uri="{BB962C8B-B14F-4D97-AF65-F5344CB8AC3E}">
        <p14:creationId xmlns:p14="http://schemas.microsoft.com/office/powerpoint/2010/main" val="165086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7553828-1DF9-28E2-0835-2E7F388A3066}"/>
              </a:ext>
            </a:extLst>
          </p:cNvPr>
          <p:cNvSpPr>
            <a:spLocks noGrp="1"/>
          </p:cNvSpPr>
          <p:nvPr>
            <p:ph type="title" hasCustomPrompt="1"/>
          </p:nvPr>
        </p:nvSpPr>
        <p:spPr>
          <a:xfrm>
            <a:off x="838200" y="365126"/>
            <a:ext cx="10515600" cy="898812"/>
          </a:xfrm>
          <a:prstGeom prst="rect">
            <a:avLst/>
          </a:prstGeom>
        </p:spPr>
        <p:txBody>
          <a:bodyPr anchor="ctr">
            <a:noAutofit/>
          </a:bodyPr>
          <a:lstStyle>
            <a:lvl1pPr>
              <a:defRPr sz="3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dirty="0"/>
              <a:t>About me</a:t>
            </a:r>
          </a:p>
        </p:txBody>
      </p:sp>
      <p:sp>
        <p:nvSpPr>
          <p:cNvPr id="20" name="TextBox 19">
            <a:extLst>
              <a:ext uri="{FF2B5EF4-FFF2-40B4-BE49-F238E27FC236}">
                <a16:creationId xmlns:a16="http://schemas.microsoft.com/office/drawing/2014/main" id="{77B1D8FA-8652-7158-811F-67369BB660B6}"/>
              </a:ext>
            </a:extLst>
          </p:cNvPr>
          <p:cNvSpPr txBox="1"/>
          <p:nvPr userDrawn="1"/>
        </p:nvSpPr>
        <p:spPr>
          <a:xfrm>
            <a:off x="838200" y="366062"/>
            <a:ext cx="10541000" cy="899237"/>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dirty="0"/>
              <a:t>About me</a:t>
            </a:r>
          </a:p>
        </p:txBody>
      </p:sp>
      <p:sp>
        <p:nvSpPr>
          <p:cNvPr id="3" name="Picture Placeholder 2">
            <a:extLst>
              <a:ext uri="{FF2B5EF4-FFF2-40B4-BE49-F238E27FC236}">
                <a16:creationId xmlns:a16="http://schemas.microsoft.com/office/drawing/2014/main" id="{DAC56030-CDD4-781E-BC79-C43E63A234CB}"/>
              </a:ext>
            </a:extLst>
          </p:cNvPr>
          <p:cNvSpPr>
            <a:spLocks noGrp="1"/>
          </p:cNvSpPr>
          <p:nvPr>
            <p:ph type="pic" sz="quarter" idx="10"/>
          </p:nvPr>
        </p:nvSpPr>
        <p:spPr>
          <a:xfrm>
            <a:off x="8752113" y="1868826"/>
            <a:ext cx="2162175" cy="2017713"/>
          </a:xfrm>
          <a:prstGeom prst="rect">
            <a:avLst/>
          </a:prstGeom>
        </p:spPr>
        <p:txBody>
          <a:bodyPr/>
          <a:lstStyle>
            <a:lvl1pPr>
              <a:defRPr>
                <a:solidFill>
                  <a:schemeClr val="bg1"/>
                </a:solidFill>
              </a:defRPr>
            </a:lvl1pPr>
          </a:lstStyle>
          <a:p>
            <a:endParaRPr lang="it-IT" dirty="0"/>
          </a:p>
        </p:txBody>
      </p:sp>
      <p:sp>
        <p:nvSpPr>
          <p:cNvPr id="5" name="Content Placeholder 4">
            <a:extLst>
              <a:ext uri="{FF2B5EF4-FFF2-40B4-BE49-F238E27FC236}">
                <a16:creationId xmlns:a16="http://schemas.microsoft.com/office/drawing/2014/main" id="{E119C03B-AA60-6C55-1B8E-1853790F5F17}"/>
              </a:ext>
            </a:extLst>
          </p:cNvPr>
          <p:cNvSpPr>
            <a:spLocks noGrp="1"/>
          </p:cNvSpPr>
          <p:nvPr>
            <p:ph sz="quarter" idx="11"/>
          </p:nvPr>
        </p:nvSpPr>
        <p:spPr>
          <a:xfrm>
            <a:off x="838200" y="1567089"/>
            <a:ext cx="6926943" cy="375965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3772997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EAECA2C-4EA2-D4F2-734E-8B2663FDA96E}"/>
              </a:ext>
            </a:extLst>
          </p:cNvPr>
          <p:cNvSpPr>
            <a:spLocks noGrp="1"/>
          </p:cNvSpPr>
          <p:nvPr>
            <p:ph type="title"/>
          </p:nvPr>
        </p:nvSpPr>
        <p:spPr>
          <a:xfrm>
            <a:off x="831850" y="1709738"/>
            <a:ext cx="8268607" cy="2879725"/>
          </a:xfrm>
          <a:prstGeom prst="rect">
            <a:avLst/>
          </a:prstGeom>
        </p:spPr>
        <p:txBody>
          <a:bodyPr anchor="b">
            <a:normAutofit/>
          </a:bodyPr>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endParaRPr lang="it-IT" dirty="0"/>
          </a:p>
        </p:txBody>
      </p:sp>
      <p:sp>
        <p:nvSpPr>
          <p:cNvPr id="6" name="Text Placeholder 2">
            <a:extLst>
              <a:ext uri="{FF2B5EF4-FFF2-40B4-BE49-F238E27FC236}">
                <a16:creationId xmlns:a16="http://schemas.microsoft.com/office/drawing/2014/main" id="{4C78251B-A4E5-2344-D3F4-239C2683595F}"/>
              </a:ext>
            </a:extLst>
          </p:cNvPr>
          <p:cNvSpPr>
            <a:spLocks noGrp="1"/>
          </p:cNvSpPr>
          <p:nvPr>
            <p:ph type="body" idx="1"/>
          </p:nvPr>
        </p:nvSpPr>
        <p:spPr>
          <a:xfrm>
            <a:off x="831850" y="4589463"/>
            <a:ext cx="8268607"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1034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35335-69C9-5B50-6D12-346621E0CE18}"/>
              </a:ext>
            </a:extLst>
          </p:cNvPr>
          <p:cNvPicPr>
            <a:picLocks noChangeAspect="1"/>
          </p:cNvPicPr>
          <p:nvPr userDrawn="1"/>
        </p:nvPicPr>
        <p:blipFill>
          <a:blip r:embed="rId2"/>
          <a:stretch>
            <a:fillRect/>
          </a:stretch>
        </p:blipFill>
        <p:spPr>
          <a:xfrm>
            <a:off x="758110" y="1382890"/>
            <a:ext cx="6716747" cy="4092219"/>
          </a:xfrm>
          <a:prstGeom prst="rect">
            <a:avLst/>
          </a:prstGeom>
        </p:spPr>
      </p:pic>
      <p:sp>
        <p:nvSpPr>
          <p:cNvPr id="8" name="Picture Placeholder 7">
            <a:extLst>
              <a:ext uri="{FF2B5EF4-FFF2-40B4-BE49-F238E27FC236}">
                <a16:creationId xmlns:a16="http://schemas.microsoft.com/office/drawing/2014/main" id="{8112F960-9285-3860-88A6-95FB6E1447B2}"/>
              </a:ext>
            </a:extLst>
          </p:cNvPr>
          <p:cNvSpPr>
            <a:spLocks noGrp="1"/>
          </p:cNvSpPr>
          <p:nvPr>
            <p:ph type="pic" sz="quarter" idx="10"/>
          </p:nvPr>
        </p:nvSpPr>
        <p:spPr>
          <a:xfrm>
            <a:off x="1524000" y="1552575"/>
            <a:ext cx="5153025" cy="3352800"/>
          </a:xfrm>
          <a:prstGeom prst="rect">
            <a:avLst/>
          </a:prstGeom>
        </p:spPr>
        <p:txBody>
          <a:bodyPr/>
          <a:lstStyle/>
          <a:p>
            <a:endParaRPr lang="it-IT"/>
          </a:p>
        </p:txBody>
      </p:sp>
      <p:sp>
        <p:nvSpPr>
          <p:cNvPr id="9" name="Title 8">
            <a:extLst>
              <a:ext uri="{FF2B5EF4-FFF2-40B4-BE49-F238E27FC236}">
                <a16:creationId xmlns:a16="http://schemas.microsoft.com/office/drawing/2014/main" id="{47896805-5E99-8767-16A9-13F7E7D6CD73}"/>
              </a:ext>
            </a:extLst>
          </p:cNvPr>
          <p:cNvSpPr>
            <a:spLocks noGrp="1"/>
          </p:cNvSpPr>
          <p:nvPr>
            <p:ph type="title" hasCustomPrompt="1"/>
          </p:nvPr>
        </p:nvSpPr>
        <p:spPr>
          <a:xfrm>
            <a:off x="1017494" y="365125"/>
            <a:ext cx="10515600" cy="912132"/>
          </a:xfrm>
          <a:prstGeom prst="rect">
            <a:avLst/>
          </a:prstGeom>
        </p:spPr>
        <p:txBody>
          <a:bodyPr anchor="ctr"/>
          <a:lstStyle>
            <a:lvl1pPr>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Demo</a:t>
            </a:r>
            <a:endParaRPr lang="it-IT" dirty="0"/>
          </a:p>
        </p:txBody>
      </p:sp>
    </p:spTree>
    <p:extLst>
      <p:ext uri="{BB962C8B-B14F-4D97-AF65-F5344CB8AC3E}">
        <p14:creationId xmlns:p14="http://schemas.microsoft.com/office/powerpoint/2010/main" val="2926472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A50CF4F-5907-6C39-762B-A14FB24FAC2E}"/>
              </a:ext>
            </a:extLst>
          </p:cNvPr>
          <p:cNvSpPr>
            <a:spLocks noGrp="1"/>
          </p:cNvSpPr>
          <p:nvPr>
            <p:ph type="title"/>
          </p:nvPr>
        </p:nvSpPr>
        <p:spPr>
          <a:xfrm>
            <a:off x="703729" y="1103625"/>
            <a:ext cx="11488271" cy="1325563"/>
          </a:xfrm>
          <a:prstGeom prst="rect">
            <a:avLst/>
          </a:prstGeom>
        </p:spPr>
        <p:txBody>
          <a:bodyPr anchor="ctr"/>
          <a:lstStyle>
            <a:lvl1pPr marL="0" indent="0">
              <a:buFontTx/>
              <a:buNone/>
              <a:defRPr lang="it-IT" sz="3200" b="1" dirty="0">
                <a:solidFill>
                  <a:schemeClr val="bg1"/>
                </a:solidFill>
                <a:latin typeface="Open Sans" pitchFamily="2" charset="0"/>
                <a:ea typeface="+mn-ea"/>
                <a:cs typeface="Open Sans" pitchFamily="2" charset="0"/>
              </a:defRPr>
            </a:lvl1pPr>
          </a:lstStyle>
          <a:p>
            <a:pPr marL="228600" lvl="0" indent="-228600">
              <a:spcBef>
                <a:spcPts val="1000"/>
              </a:spcBef>
              <a:buFont typeface="Arial" panose="020B0604020202020204" pitchFamily="34" charset="0"/>
              <a:buChar char="•"/>
            </a:pPr>
            <a:endParaRPr lang="it-IT" dirty="0"/>
          </a:p>
        </p:txBody>
      </p:sp>
      <p:pic>
        <p:nvPicPr>
          <p:cNvPr id="4" name="Picture 3">
            <a:extLst>
              <a:ext uri="{FF2B5EF4-FFF2-40B4-BE49-F238E27FC236}">
                <a16:creationId xmlns:a16="http://schemas.microsoft.com/office/drawing/2014/main" id="{9A66EF93-FE07-EADA-D276-7A7BE4D3775B}"/>
              </a:ext>
            </a:extLst>
          </p:cNvPr>
          <p:cNvPicPr>
            <a:picLocks noChangeAspect="1"/>
          </p:cNvPicPr>
          <p:nvPr userDrawn="1"/>
        </p:nvPicPr>
        <p:blipFill>
          <a:blip r:embed="rId2"/>
          <a:stretch>
            <a:fillRect/>
          </a:stretch>
        </p:blipFill>
        <p:spPr>
          <a:xfrm>
            <a:off x="500181" y="4276281"/>
            <a:ext cx="5407134" cy="2345977"/>
          </a:xfrm>
          <a:prstGeom prst="rect">
            <a:avLst/>
          </a:prstGeom>
        </p:spPr>
      </p:pic>
    </p:spTree>
    <p:extLst>
      <p:ext uri="{BB962C8B-B14F-4D97-AF65-F5344CB8AC3E}">
        <p14:creationId xmlns:p14="http://schemas.microsoft.com/office/powerpoint/2010/main" val="41421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ons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A9AB-AE88-89CB-1B76-390A6977627A}"/>
              </a:ext>
            </a:extLst>
          </p:cNvPr>
          <p:cNvSpPr>
            <a:spLocks noGrp="1"/>
          </p:cNvSpPr>
          <p:nvPr>
            <p:ph type="title" hasCustomPrompt="1"/>
          </p:nvPr>
        </p:nvSpPr>
        <p:spPr>
          <a:xfrm>
            <a:off x="838200" y="365126"/>
            <a:ext cx="10515600" cy="491218"/>
          </a:xfrm>
        </p:spPr>
        <p:txBody>
          <a:bodyPr anchor="ctr">
            <a:noAutofit/>
          </a:bodyPr>
          <a:lstStyle>
            <a:lvl1pPr>
              <a:defRPr sz="3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Sponsors</a:t>
            </a:r>
          </a:p>
        </p:txBody>
      </p:sp>
      <p:pic>
        <p:nvPicPr>
          <p:cNvPr id="8" name="Picture 7" descr="Logo&#10;&#10;Description automatically generated">
            <a:extLst>
              <a:ext uri="{FF2B5EF4-FFF2-40B4-BE49-F238E27FC236}">
                <a16:creationId xmlns:a16="http://schemas.microsoft.com/office/drawing/2014/main" id="{C2900851-0776-B528-881E-5EE04892404D}"/>
              </a:ext>
            </a:extLst>
          </p:cNvPr>
          <p:cNvPicPr>
            <a:picLocks noChangeAspect="1"/>
          </p:cNvPicPr>
          <p:nvPr userDrawn="1"/>
        </p:nvPicPr>
        <p:blipFill>
          <a:blip r:embed="rId2"/>
          <a:stretch>
            <a:fillRect/>
          </a:stretch>
        </p:blipFill>
        <p:spPr>
          <a:xfrm>
            <a:off x="809172" y="3788201"/>
            <a:ext cx="4633686" cy="1079637"/>
          </a:xfrm>
          <a:prstGeom prst="rect">
            <a:avLst/>
          </a:prstGeom>
        </p:spPr>
      </p:pic>
      <p:pic>
        <p:nvPicPr>
          <p:cNvPr id="12" name="Picture 11" descr="A black and white sign&#10;&#10;Description automatically generated with low confidence">
            <a:extLst>
              <a:ext uri="{FF2B5EF4-FFF2-40B4-BE49-F238E27FC236}">
                <a16:creationId xmlns:a16="http://schemas.microsoft.com/office/drawing/2014/main" id="{43671D1F-FA0F-4341-7D96-A9D680FC0834}"/>
              </a:ext>
            </a:extLst>
          </p:cNvPr>
          <p:cNvPicPr>
            <a:picLocks noChangeAspect="1"/>
          </p:cNvPicPr>
          <p:nvPr userDrawn="1"/>
        </p:nvPicPr>
        <p:blipFill>
          <a:blip r:embed="rId3"/>
          <a:stretch>
            <a:fillRect/>
          </a:stretch>
        </p:blipFill>
        <p:spPr>
          <a:xfrm>
            <a:off x="1952927" y="4934436"/>
            <a:ext cx="2575617" cy="1371594"/>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A999BBB0-548B-6455-52DE-7D0D09CF399E}"/>
              </a:ext>
            </a:extLst>
          </p:cNvPr>
          <p:cNvPicPr>
            <a:picLocks noChangeAspect="1"/>
          </p:cNvPicPr>
          <p:nvPr userDrawn="1"/>
        </p:nvPicPr>
        <p:blipFill>
          <a:blip r:embed="rId4"/>
          <a:stretch>
            <a:fillRect/>
          </a:stretch>
        </p:blipFill>
        <p:spPr>
          <a:xfrm>
            <a:off x="809171" y="2431680"/>
            <a:ext cx="4599831" cy="899238"/>
          </a:xfrm>
          <a:prstGeom prst="rect">
            <a:avLst/>
          </a:prstGeom>
        </p:spPr>
      </p:pic>
      <p:pic>
        <p:nvPicPr>
          <p:cNvPr id="16" name="Graphic 15">
            <a:extLst>
              <a:ext uri="{FF2B5EF4-FFF2-40B4-BE49-F238E27FC236}">
                <a16:creationId xmlns:a16="http://schemas.microsoft.com/office/drawing/2014/main" id="{CF63D016-4C9E-DB02-5EAD-CE4E16714D5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15857" y="2802880"/>
            <a:ext cx="1926544" cy="519330"/>
          </a:xfrm>
          <a:prstGeom prst="rect">
            <a:avLst/>
          </a:prstGeom>
        </p:spPr>
      </p:pic>
      <p:sp>
        <p:nvSpPr>
          <p:cNvPr id="17" name="TextBox 16">
            <a:extLst>
              <a:ext uri="{FF2B5EF4-FFF2-40B4-BE49-F238E27FC236}">
                <a16:creationId xmlns:a16="http://schemas.microsoft.com/office/drawing/2014/main" id="{DF0AA165-FA6E-90B8-08CB-207552BEAA40}"/>
              </a:ext>
            </a:extLst>
          </p:cNvPr>
          <p:cNvSpPr txBox="1"/>
          <p:nvPr userDrawn="1"/>
        </p:nvSpPr>
        <p:spPr>
          <a:xfrm>
            <a:off x="7053943" y="2437232"/>
            <a:ext cx="2103461" cy="369332"/>
          </a:xfrm>
          <a:prstGeom prst="rect">
            <a:avLst/>
          </a:prstGeom>
          <a:noFill/>
        </p:spPr>
        <p:txBody>
          <a:bodyPr wrap="none" rtlCol="0">
            <a:spAutoFit/>
          </a:bodyPr>
          <a:lstStyle/>
          <a:p>
            <a:pPr algn="ctr"/>
            <a:r>
              <a:rPr lang="it-IT" dirty="0">
                <a:solidFill>
                  <a:schemeClr val="bg1"/>
                </a:solidFill>
              </a:rPr>
              <a:t>With the support of:</a:t>
            </a:r>
          </a:p>
        </p:txBody>
      </p:sp>
      <p:sp>
        <p:nvSpPr>
          <p:cNvPr id="3" name="TextBox 2">
            <a:extLst>
              <a:ext uri="{FF2B5EF4-FFF2-40B4-BE49-F238E27FC236}">
                <a16:creationId xmlns:a16="http://schemas.microsoft.com/office/drawing/2014/main" id="{71035A28-1A6D-A2FE-9568-AC3382ED9E4B}"/>
              </a:ext>
            </a:extLst>
          </p:cNvPr>
          <p:cNvSpPr txBox="1"/>
          <p:nvPr userDrawn="1"/>
        </p:nvSpPr>
        <p:spPr>
          <a:xfrm>
            <a:off x="838200" y="343673"/>
            <a:ext cx="10541000" cy="491450"/>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dirty="0"/>
              <a:t>Sponsors</a:t>
            </a:r>
          </a:p>
        </p:txBody>
      </p:sp>
    </p:spTree>
    <p:extLst>
      <p:ext uri="{BB962C8B-B14F-4D97-AF65-F5344CB8AC3E}">
        <p14:creationId xmlns:p14="http://schemas.microsoft.com/office/powerpoint/2010/main" val="2755409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7553828-1DF9-28E2-0835-2E7F388A3066}"/>
              </a:ext>
            </a:extLst>
          </p:cNvPr>
          <p:cNvSpPr>
            <a:spLocks noGrp="1"/>
          </p:cNvSpPr>
          <p:nvPr>
            <p:ph type="title" hasCustomPrompt="1"/>
          </p:nvPr>
        </p:nvSpPr>
        <p:spPr>
          <a:xfrm>
            <a:off x="838200" y="365126"/>
            <a:ext cx="10515600" cy="898812"/>
          </a:xfrm>
          <a:prstGeom prst="rect">
            <a:avLst/>
          </a:prstGeom>
        </p:spPr>
        <p:txBody>
          <a:bodyPr anchor="ctr">
            <a:noAutofit/>
          </a:bodyPr>
          <a:lstStyle>
            <a:lvl1pPr>
              <a:defRPr sz="3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dirty="0"/>
              <a:t>About me</a:t>
            </a:r>
          </a:p>
        </p:txBody>
      </p:sp>
      <p:sp>
        <p:nvSpPr>
          <p:cNvPr id="20" name="TextBox 19">
            <a:extLst>
              <a:ext uri="{FF2B5EF4-FFF2-40B4-BE49-F238E27FC236}">
                <a16:creationId xmlns:a16="http://schemas.microsoft.com/office/drawing/2014/main" id="{77B1D8FA-8652-7158-811F-67369BB660B6}"/>
              </a:ext>
            </a:extLst>
          </p:cNvPr>
          <p:cNvSpPr txBox="1"/>
          <p:nvPr userDrawn="1"/>
        </p:nvSpPr>
        <p:spPr>
          <a:xfrm>
            <a:off x="838200" y="366062"/>
            <a:ext cx="10541000" cy="899237"/>
          </a:xfrm>
          <a:prstGeom prst="rect">
            <a:avLst/>
          </a:prstGeom>
        </p:spPr>
        <p:txBody>
          <a:bodyPr anchor="ctr"/>
          <a:lstStyle>
            <a:lvl1pPr>
              <a:lnSpc>
                <a:spcPct val="90000"/>
              </a:lnSpc>
              <a:spcBef>
                <a:spcPct val="0"/>
              </a:spcBef>
              <a:buNone/>
              <a:defRPr sz="3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it-IT" sz="3200" dirty="0"/>
              <a:t>About me</a:t>
            </a:r>
          </a:p>
        </p:txBody>
      </p:sp>
      <p:sp>
        <p:nvSpPr>
          <p:cNvPr id="3" name="Picture Placeholder 2">
            <a:extLst>
              <a:ext uri="{FF2B5EF4-FFF2-40B4-BE49-F238E27FC236}">
                <a16:creationId xmlns:a16="http://schemas.microsoft.com/office/drawing/2014/main" id="{DAC56030-CDD4-781E-BC79-C43E63A234CB}"/>
              </a:ext>
            </a:extLst>
          </p:cNvPr>
          <p:cNvSpPr>
            <a:spLocks noGrp="1"/>
          </p:cNvSpPr>
          <p:nvPr>
            <p:ph type="pic" sz="quarter" idx="10"/>
          </p:nvPr>
        </p:nvSpPr>
        <p:spPr>
          <a:xfrm>
            <a:off x="8752113" y="1868826"/>
            <a:ext cx="2162175" cy="2017713"/>
          </a:xfrm>
          <a:prstGeom prst="rect">
            <a:avLst/>
          </a:prstGeom>
        </p:spPr>
        <p:txBody>
          <a:bodyPr/>
          <a:lstStyle>
            <a:lvl1pPr>
              <a:defRPr>
                <a:solidFill>
                  <a:schemeClr val="bg1"/>
                </a:solidFill>
              </a:defRPr>
            </a:lvl1pPr>
          </a:lstStyle>
          <a:p>
            <a:endParaRPr lang="it-IT" dirty="0"/>
          </a:p>
        </p:txBody>
      </p:sp>
      <p:sp>
        <p:nvSpPr>
          <p:cNvPr id="5" name="Content Placeholder 4">
            <a:extLst>
              <a:ext uri="{FF2B5EF4-FFF2-40B4-BE49-F238E27FC236}">
                <a16:creationId xmlns:a16="http://schemas.microsoft.com/office/drawing/2014/main" id="{E119C03B-AA60-6C55-1B8E-1853790F5F17}"/>
              </a:ext>
            </a:extLst>
          </p:cNvPr>
          <p:cNvSpPr>
            <a:spLocks noGrp="1"/>
          </p:cNvSpPr>
          <p:nvPr>
            <p:ph sz="quarter" idx="11"/>
          </p:nvPr>
        </p:nvSpPr>
        <p:spPr>
          <a:xfrm>
            <a:off x="838200" y="1567089"/>
            <a:ext cx="6926943" cy="375965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229731271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3.jp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1.png"/><Relationship Id="rId5" Type="http://schemas.openxmlformats.org/officeDocument/2006/relationships/slideLayout" Target="../slideLayouts/slideLayout11.xml"/><Relationship Id="rId10" Type="http://schemas.openxmlformats.org/officeDocument/2006/relationships/theme" Target="../theme/theme3.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2.png"/><Relationship Id="rId17" Type="http://schemas.openxmlformats.org/officeDocument/2006/relationships/image" Target="../media/image9.svg"/><Relationship Id="rId2" Type="http://schemas.openxmlformats.org/officeDocument/2006/relationships/slideLayout" Target="../slideLayouts/slideLayout17.xml"/><Relationship Id="rId16"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21.png"/><Relationship Id="rId5" Type="http://schemas.openxmlformats.org/officeDocument/2006/relationships/slideLayout" Target="../slideLayouts/slideLayout20.xml"/><Relationship Id="rId15" Type="http://schemas.openxmlformats.org/officeDocument/2006/relationships/image" Target="../media/image7.png"/><Relationship Id="rId10" Type="http://schemas.openxmlformats.org/officeDocument/2006/relationships/theme" Target="../theme/theme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C8E1FC8A-2260-0672-D22D-7792D4A487F9}"/>
              </a:ext>
            </a:extLst>
          </p:cNvPr>
          <p:cNvPicPr>
            <a:picLocks noChangeAspect="1"/>
          </p:cNvPicPr>
          <p:nvPr userDrawn="1"/>
        </p:nvPicPr>
        <p:blipFill>
          <a:blip r:embed="rId7"/>
          <a:stretch>
            <a:fillRect/>
          </a:stretch>
        </p:blipFill>
        <p:spPr>
          <a:xfrm>
            <a:off x="0" y="0"/>
            <a:ext cx="12192000" cy="6858000"/>
          </a:xfrm>
          <a:prstGeom prst="rect">
            <a:avLst/>
          </a:prstGeom>
        </p:spPr>
      </p:pic>
      <p:pic>
        <p:nvPicPr>
          <p:cNvPr id="9" name="Picture 8" descr="Logo&#10;&#10;Description automatically generated">
            <a:extLst>
              <a:ext uri="{FF2B5EF4-FFF2-40B4-BE49-F238E27FC236}">
                <a16:creationId xmlns:a16="http://schemas.microsoft.com/office/drawing/2014/main" id="{D0217D4C-FB8E-F44C-40C3-AD4793403BF6}"/>
              </a:ext>
            </a:extLst>
          </p:cNvPr>
          <p:cNvPicPr>
            <a:picLocks noChangeAspect="1"/>
          </p:cNvPicPr>
          <p:nvPr userDrawn="1"/>
        </p:nvPicPr>
        <p:blipFill>
          <a:blip r:embed="rId8"/>
          <a:stretch>
            <a:fillRect/>
          </a:stretch>
        </p:blipFill>
        <p:spPr>
          <a:xfrm>
            <a:off x="8998857" y="6016242"/>
            <a:ext cx="1915886" cy="725644"/>
          </a:xfrm>
          <a:prstGeom prst="rect">
            <a:avLst/>
          </a:prstGeom>
        </p:spPr>
      </p:pic>
    </p:spTree>
    <p:extLst>
      <p:ext uri="{BB962C8B-B14F-4D97-AF65-F5344CB8AC3E}">
        <p14:creationId xmlns:p14="http://schemas.microsoft.com/office/powerpoint/2010/main" val="58863913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7" r:id="rId3"/>
    <p:sldLayoutId id="2147483683" r:id="rId4"/>
    <p:sldLayoutId id="214748368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EB23AA-DABE-E2B9-4C04-1EA4B1882A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33ED57D5-CEFF-6AB1-B8AE-638DE0E77E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1DD0AEBE-DE33-B4B9-D8D1-A1AA7BFBDD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AA3F9-414D-4C08-AF35-0C595485D5F1}" type="datetimeFigureOut">
              <a:rPr lang="it-IT" smtClean="0"/>
              <a:t>04/02/2023</a:t>
            </a:fld>
            <a:endParaRPr lang="it-IT"/>
          </a:p>
        </p:txBody>
      </p:sp>
      <p:sp>
        <p:nvSpPr>
          <p:cNvPr id="5" name="Footer Placeholder 4">
            <a:extLst>
              <a:ext uri="{FF2B5EF4-FFF2-40B4-BE49-F238E27FC236}">
                <a16:creationId xmlns:a16="http://schemas.microsoft.com/office/drawing/2014/main" id="{19E36829-5CE2-954B-2EA1-D25A9B77C6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45D950C6-70F4-EBB6-C006-1F76E14504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812855-726A-4060-AA16-3E562FB847DB}" type="slidenum">
              <a:rPr lang="it-IT" smtClean="0"/>
              <a:t>‹#›</a:t>
            </a:fld>
            <a:endParaRPr lang="it-IT"/>
          </a:p>
        </p:txBody>
      </p:sp>
      <p:pic>
        <p:nvPicPr>
          <p:cNvPr id="7" name="Picture 6">
            <a:extLst>
              <a:ext uri="{FF2B5EF4-FFF2-40B4-BE49-F238E27FC236}">
                <a16:creationId xmlns:a16="http://schemas.microsoft.com/office/drawing/2014/main" id="{8422A227-925A-3B4F-8BD4-313BD1419CB5}"/>
              </a:ext>
            </a:extLst>
          </p:cNvPr>
          <p:cNvPicPr>
            <a:picLocks noChangeAspect="1"/>
          </p:cNvPicPr>
          <p:nvPr userDrawn="1"/>
        </p:nvPicPr>
        <p:blipFill>
          <a:blip r:embed="rId11"/>
          <a:stretch>
            <a:fillRect/>
          </a:stretch>
        </p:blipFill>
        <p:spPr>
          <a:xfrm>
            <a:off x="0" y="0"/>
            <a:ext cx="12192000" cy="6858000"/>
          </a:xfrm>
          <a:prstGeom prst="rect">
            <a:avLst/>
          </a:prstGeom>
        </p:spPr>
      </p:pic>
      <p:pic>
        <p:nvPicPr>
          <p:cNvPr id="8" name="Picture 7" descr="Logo&#10;&#10;Description automatically generated">
            <a:extLst>
              <a:ext uri="{FF2B5EF4-FFF2-40B4-BE49-F238E27FC236}">
                <a16:creationId xmlns:a16="http://schemas.microsoft.com/office/drawing/2014/main" id="{60E1B6B6-69AB-74C5-34C6-CCE0A061EA07}"/>
              </a:ext>
            </a:extLst>
          </p:cNvPr>
          <p:cNvPicPr>
            <a:picLocks noChangeAspect="1"/>
          </p:cNvPicPr>
          <p:nvPr userDrawn="1"/>
        </p:nvPicPr>
        <p:blipFill>
          <a:blip r:embed="rId12"/>
          <a:stretch>
            <a:fillRect/>
          </a:stretch>
        </p:blipFill>
        <p:spPr>
          <a:xfrm>
            <a:off x="10263414" y="6128210"/>
            <a:ext cx="1509486" cy="57172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917833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88" r:id="rId3"/>
    <p:sldLayoutId id="2147483681" r:id="rId4"/>
    <p:sldLayoutId id="2147483685"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Logo&#10;&#10;Description automatically generated">
            <a:extLst>
              <a:ext uri="{FF2B5EF4-FFF2-40B4-BE49-F238E27FC236}">
                <a16:creationId xmlns:a16="http://schemas.microsoft.com/office/drawing/2014/main" id="{2AD01DB0-49A5-711B-6437-E6BC9E48E5FE}"/>
              </a:ext>
            </a:extLst>
          </p:cNvPr>
          <p:cNvPicPr>
            <a:picLocks noChangeAspect="1"/>
          </p:cNvPicPr>
          <p:nvPr userDrawn="1"/>
        </p:nvPicPr>
        <p:blipFill>
          <a:blip r:embed="rId12"/>
          <a:stretch>
            <a:fillRect/>
          </a:stretch>
        </p:blipFill>
        <p:spPr>
          <a:xfrm>
            <a:off x="145142" y="6365070"/>
            <a:ext cx="974271" cy="369007"/>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6" name="Picture 5" descr="Logo&#10;&#10;Description automatically generated">
            <a:extLst>
              <a:ext uri="{FF2B5EF4-FFF2-40B4-BE49-F238E27FC236}">
                <a16:creationId xmlns:a16="http://schemas.microsoft.com/office/drawing/2014/main" id="{992B90BD-ACA8-D295-A203-A17A4862F534}"/>
              </a:ext>
            </a:extLst>
          </p:cNvPr>
          <p:cNvPicPr>
            <a:picLocks noChangeAspect="1"/>
          </p:cNvPicPr>
          <p:nvPr userDrawn="1"/>
        </p:nvPicPr>
        <p:blipFill>
          <a:blip r:embed="rId13"/>
          <a:stretch>
            <a:fillRect/>
          </a:stretch>
        </p:blipFill>
        <p:spPr>
          <a:xfrm>
            <a:off x="5408162" y="6348153"/>
            <a:ext cx="1728945" cy="402840"/>
          </a:xfrm>
          <a:prstGeom prst="rect">
            <a:avLst/>
          </a:prstGeom>
        </p:spPr>
      </p:pic>
      <p:pic>
        <p:nvPicPr>
          <p:cNvPr id="7" name="Picture 6" descr="A black and white sign&#10;&#10;Description automatically generated with low confidence">
            <a:extLst>
              <a:ext uri="{FF2B5EF4-FFF2-40B4-BE49-F238E27FC236}">
                <a16:creationId xmlns:a16="http://schemas.microsoft.com/office/drawing/2014/main" id="{61E960A8-64A6-B8F2-EB4C-35B7B8DDECEB}"/>
              </a:ext>
            </a:extLst>
          </p:cNvPr>
          <p:cNvPicPr>
            <a:picLocks noChangeAspect="1"/>
          </p:cNvPicPr>
          <p:nvPr userDrawn="1"/>
        </p:nvPicPr>
        <p:blipFill>
          <a:blip r:embed="rId14"/>
          <a:stretch>
            <a:fillRect/>
          </a:stretch>
        </p:blipFill>
        <p:spPr>
          <a:xfrm>
            <a:off x="7595898" y="6293685"/>
            <a:ext cx="961029" cy="511777"/>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B6C700A1-5D5B-0878-00DE-3804DCD46C55}"/>
              </a:ext>
            </a:extLst>
          </p:cNvPr>
          <p:cNvPicPr>
            <a:picLocks noChangeAspect="1"/>
          </p:cNvPicPr>
          <p:nvPr userDrawn="1"/>
        </p:nvPicPr>
        <p:blipFill>
          <a:blip r:embed="rId15"/>
          <a:stretch>
            <a:fillRect/>
          </a:stretch>
        </p:blipFill>
        <p:spPr>
          <a:xfrm>
            <a:off x="3233058" y="6381809"/>
            <a:ext cx="1716314" cy="335529"/>
          </a:xfrm>
          <a:prstGeom prst="rect">
            <a:avLst/>
          </a:prstGeom>
        </p:spPr>
      </p:pic>
      <p:pic>
        <p:nvPicPr>
          <p:cNvPr id="9" name="Graphic 8">
            <a:extLst>
              <a:ext uri="{FF2B5EF4-FFF2-40B4-BE49-F238E27FC236}">
                <a16:creationId xmlns:a16="http://schemas.microsoft.com/office/drawing/2014/main" id="{A7A93378-50A6-D864-08EB-13E4732474B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58286" y="6402852"/>
            <a:ext cx="1088572" cy="293442"/>
          </a:xfrm>
          <a:prstGeom prst="rect">
            <a:avLst/>
          </a:prstGeom>
        </p:spPr>
      </p:pic>
    </p:spTree>
    <p:extLst>
      <p:ext uri="{BB962C8B-B14F-4D97-AF65-F5344CB8AC3E}">
        <p14:creationId xmlns:p14="http://schemas.microsoft.com/office/powerpoint/2010/main" val="3048249942"/>
      </p:ext>
    </p:extLst>
  </p:cSld>
  <p:clrMap bg1="lt1" tx1="dk1" bg2="lt2" tx2="dk2" accent1="accent1" accent2="accent2" accent3="accent3" accent4="accent4" accent5="accent5" accent6="accent6" hlink="hlink" folHlink="folHlink"/>
  <p:sldLayoutIdLst>
    <p:sldLayoutId id="2147483676" r:id="rId1"/>
    <p:sldLayoutId id="2147483689" r:id="rId2"/>
    <p:sldLayoutId id="2147483682" r:id="rId3"/>
    <p:sldLayoutId id="2147483665" r:id="rId4"/>
    <p:sldLayoutId id="2147483666" r:id="rId5"/>
    <p:sldLayoutId id="2147483667" r:id="rId6"/>
    <p:sldLayoutId id="2147483668" r:id="rId7"/>
    <p:sldLayoutId id="2147483669" r:id="rId8"/>
    <p:sldLayoutId id="2147483686"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43.sv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45.sv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1.jpe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hyperlink" Target="https://www.remix3d.com/details/G009SXJ50DJ7"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hyperlink" Target="https://www.wired.it/gadget/computer/2017/10/04/microsoft-compra-altspacevr/" TargetMode="External"/><Relationship Id="rId5" Type="http://schemas.openxmlformats.org/officeDocument/2006/relationships/image" Target="../media/image30.jpeg"/><Relationship Id="rId4" Type="http://schemas.openxmlformats.org/officeDocument/2006/relationships/hyperlink" Target="http://inforgamesdicas.blogspot.com/2012/04/download-second-lif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A86C7D-02A9-EFC4-4B18-005133436659}"/>
              </a:ext>
            </a:extLst>
          </p:cNvPr>
          <p:cNvSpPr>
            <a:spLocks noGrp="1"/>
          </p:cNvSpPr>
          <p:nvPr>
            <p:ph type="title"/>
          </p:nvPr>
        </p:nvSpPr>
        <p:spPr/>
        <p:txBody>
          <a:bodyPr/>
          <a:lstStyle/>
          <a:p>
            <a:r>
              <a:rPr lang="it-IT" dirty="0" err="1"/>
              <a:t>.Net</a:t>
            </a:r>
            <a:r>
              <a:rPr lang="it-IT" dirty="0"/>
              <a:t> e il </a:t>
            </a:r>
            <a:r>
              <a:rPr lang="it-IT" dirty="0" err="1"/>
              <a:t>metaverso</a:t>
            </a:r>
            <a:endParaRPr lang="it-IT" dirty="0"/>
          </a:p>
        </p:txBody>
      </p:sp>
    </p:spTree>
    <p:extLst>
      <p:ext uri="{BB962C8B-B14F-4D97-AF65-F5344CB8AC3E}">
        <p14:creationId xmlns:p14="http://schemas.microsoft.com/office/powerpoint/2010/main" val="4480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8268607" cy="2038173"/>
          </a:xfrm>
          <a:prstGeom prst="rect">
            <a:avLst/>
          </a:prstGeom>
        </p:spPr>
        <p:txBody>
          <a:bodyPr>
            <a:normAutofit/>
          </a:bodyPr>
          <a:lstStyle/>
          <a:p>
            <a:pPr algn="ctr"/>
            <a:r>
              <a:rPr lang="en-US" sz="8000" dirty="0"/>
              <a:t>Spatial Anchors</a:t>
            </a:r>
          </a:p>
        </p:txBody>
      </p:sp>
      <p:sp>
        <p:nvSpPr>
          <p:cNvPr id="3" name="Text Placeholder 2">
            <a:extLst>
              <a:ext uri="{FF2B5EF4-FFF2-40B4-BE49-F238E27FC236}">
                <a16:creationId xmlns:a16="http://schemas.microsoft.com/office/drawing/2014/main" id="{CCADDCDF-7DAC-AEF4-8123-FCE96030791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263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E7FD-8042-AFB8-79BE-00BF31528C8D}"/>
              </a:ext>
            </a:extLst>
          </p:cNvPr>
          <p:cNvSpPr>
            <a:spLocks noGrp="1"/>
          </p:cNvSpPr>
          <p:nvPr>
            <p:ph type="title"/>
          </p:nvPr>
        </p:nvSpPr>
        <p:spPr/>
        <p:txBody>
          <a:bodyPr/>
          <a:lstStyle/>
          <a:p>
            <a:r>
              <a:rPr lang="en-US" dirty="0"/>
              <a:t>Spatial Anchor?</a:t>
            </a:r>
          </a:p>
        </p:txBody>
      </p:sp>
      <p:sp>
        <p:nvSpPr>
          <p:cNvPr id="18" name="Rectangle 17">
            <a:extLst>
              <a:ext uri="{FF2B5EF4-FFF2-40B4-BE49-F238E27FC236}">
                <a16:creationId xmlns:a16="http://schemas.microsoft.com/office/drawing/2014/main" id="{CB0482E7-E87C-41F7-9D47-DA0068C225AB}"/>
              </a:ext>
            </a:extLst>
          </p:cNvPr>
          <p:cNvSpPr/>
          <p:nvPr/>
        </p:nvSpPr>
        <p:spPr bwMode="auto">
          <a:xfrm>
            <a:off x="1947754" y="-791535"/>
            <a:ext cx="8440056" cy="10392228"/>
          </a:xfrm>
          <a:prstGeom prst="rect">
            <a:avLst/>
          </a:prstGeom>
          <a:solidFill>
            <a:schemeClr val="accent2"/>
          </a:solidFill>
          <a:ln>
            <a:noFill/>
          </a:ln>
          <a:scene3d>
            <a:camera prst="isometricOffAxis2Top"/>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itle 1">
            <a:extLst>
              <a:ext uri="{FF2B5EF4-FFF2-40B4-BE49-F238E27FC236}">
                <a16:creationId xmlns:a16="http://schemas.microsoft.com/office/drawing/2014/main" id="{148E4083-5E87-4D49-B875-30BE0AF302CE}"/>
              </a:ext>
            </a:extLst>
          </p:cNvPr>
          <p:cNvSpPr txBox="1">
            <a:spLocks/>
          </p:cNvSpPr>
          <p:nvPr/>
        </p:nvSpPr>
        <p:spPr>
          <a:xfrm>
            <a:off x="586740" y="43815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a:lstStyle>
          <a:p>
            <a:endParaRPr lang="en-US" sz="2800" i="1"/>
          </a:p>
        </p:txBody>
      </p:sp>
      <p:grpSp>
        <p:nvGrpSpPr>
          <p:cNvPr id="20" name="Group 19">
            <a:extLst>
              <a:ext uri="{FF2B5EF4-FFF2-40B4-BE49-F238E27FC236}">
                <a16:creationId xmlns:a16="http://schemas.microsoft.com/office/drawing/2014/main" id="{64084D8B-5A17-45B4-B4CA-D10DD1A1F9D5}"/>
              </a:ext>
            </a:extLst>
          </p:cNvPr>
          <p:cNvGrpSpPr/>
          <p:nvPr/>
        </p:nvGrpSpPr>
        <p:grpSpPr>
          <a:xfrm>
            <a:off x="5693834" y="2575779"/>
            <a:ext cx="1828800" cy="1828800"/>
            <a:chOff x="3922074" y="2005703"/>
            <a:chExt cx="1764175" cy="1697812"/>
          </a:xfrm>
        </p:grpSpPr>
        <p:cxnSp>
          <p:nvCxnSpPr>
            <p:cNvPr id="21" name="Straight Arrow Connector 20">
              <a:extLst>
                <a:ext uri="{FF2B5EF4-FFF2-40B4-BE49-F238E27FC236}">
                  <a16:creationId xmlns:a16="http://schemas.microsoft.com/office/drawing/2014/main" id="{E91AC137-7303-4CEF-9772-35653BABA9D0}"/>
                </a:ext>
              </a:extLst>
            </p:cNvPr>
            <p:cNvCxnSpPr>
              <a:cxnSpLocks/>
            </p:cNvCxnSpPr>
            <p:nvPr/>
          </p:nvCxnSpPr>
          <p:spPr>
            <a:xfrm>
              <a:off x="4705004" y="3000895"/>
              <a:ext cx="914400" cy="0"/>
            </a:xfrm>
            <a:prstGeom prst="straightConnector1">
              <a:avLst/>
            </a:prstGeom>
            <a:ln>
              <a:solidFill>
                <a:srgbClr val="D0060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837FEA-E048-489B-AA88-559FBC3A5B04}"/>
                </a:ext>
              </a:extLst>
            </p:cNvPr>
            <p:cNvCxnSpPr>
              <a:cxnSpLocks/>
            </p:cNvCxnSpPr>
            <p:nvPr/>
          </p:nvCxnSpPr>
          <p:spPr>
            <a:xfrm flipV="1">
              <a:off x="4700122" y="2086495"/>
              <a:ext cx="0" cy="914400"/>
            </a:xfrm>
            <a:prstGeom prst="straightConnector1">
              <a:avLst/>
            </a:prstGeom>
            <a:ln>
              <a:solidFill>
                <a:srgbClr val="7FAC2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3F1F28-1B1B-44F7-B3F6-A41DE24D81DA}"/>
                </a:ext>
              </a:extLst>
            </p:cNvPr>
            <p:cNvCxnSpPr>
              <a:cxnSpLocks/>
            </p:cNvCxnSpPr>
            <p:nvPr/>
          </p:nvCxnSpPr>
          <p:spPr>
            <a:xfrm rot="8100000">
              <a:off x="3922074" y="3324185"/>
              <a:ext cx="914400" cy="0"/>
            </a:xfrm>
            <a:prstGeom prst="straightConnector1">
              <a:avLst/>
            </a:prstGeom>
            <a:ln>
              <a:solidFill>
                <a:srgbClr val="31A3DD"/>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80E1638-25B9-4DC6-85DB-8432FE0030BB}"/>
                </a:ext>
              </a:extLst>
            </p:cNvPr>
            <p:cNvSpPr txBox="1"/>
            <p:nvPr/>
          </p:nvSpPr>
          <p:spPr>
            <a:xfrm>
              <a:off x="5619404" y="2839312"/>
              <a:ext cx="66845" cy="167518"/>
            </a:xfrm>
            <a:prstGeom prst="rect">
              <a:avLst/>
            </a:prstGeom>
            <a:noFill/>
          </p:spPr>
          <p:txBody>
            <a:bodyPr wrap="none" lIns="0" tIns="0" rIns="0" bIns="0" rtlCol="0">
              <a:spAutoFit/>
            </a:bodyPr>
            <a:lstStyle/>
            <a:p>
              <a:pPr algn="l"/>
              <a:r>
                <a:rPr lang="en-US"/>
                <a:t>x</a:t>
              </a:r>
            </a:p>
          </p:txBody>
        </p:sp>
        <p:sp>
          <p:nvSpPr>
            <p:cNvPr id="26" name="TextBox 25">
              <a:extLst>
                <a:ext uri="{FF2B5EF4-FFF2-40B4-BE49-F238E27FC236}">
                  <a16:creationId xmlns:a16="http://schemas.microsoft.com/office/drawing/2014/main" id="{CB8EF8BC-ADFE-4552-8D93-6584B12C397E}"/>
                </a:ext>
              </a:extLst>
            </p:cNvPr>
            <p:cNvSpPr txBox="1"/>
            <p:nvPr/>
          </p:nvSpPr>
          <p:spPr>
            <a:xfrm>
              <a:off x="4755804" y="2005703"/>
              <a:ext cx="69929" cy="167518"/>
            </a:xfrm>
            <a:prstGeom prst="rect">
              <a:avLst/>
            </a:prstGeom>
            <a:noFill/>
          </p:spPr>
          <p:txBody>
            <a:bodyPr wrap="none" lIns="0" tIns="0" rIns="0" bIns="0" rtlCol="0">
              <a:spAutoFit/>
            </a:bodyPr>
            <a:lstStyle/>
            <a:p>
              <a:pPr algn="l"/>
              <a:r>
                <a:rPr lang="en-US"/>
                <a:t>y</a:t>
              </a:r>
            </a:p>
          </p:txBody>
        </p:sp>
        <p:sp>
          <p:nvSpPr>
            <p:cNvPr id="27" name="TextBox 26">
              <a:extLst>
                <a:ext uri="{FF2B5EF4-FFF2-40B4-BE49-F238E27FC236}">
                  <a16:creationId xmlns:a16="http://schemas.microsoft.com/office/drawing/2014/main" id="{C34D6B79-B3C7-4897-942B-B38231420874}"/>
                </a:ext>
              </a:extLst>
            </p:cNvPr>
            <p:cNvSpPr txBox="1"/>
            <p:nvPr/>
          </p:nvSpPr>
          <p:spPr>
            <a:xfrm>
              <a:off x="4160719" y="3535997"/>
              <a:ext cx="65816" cy="167518"/>
            </a:xfrm>
            <a:prstGeom prst="rect">
              <a:avLst/>
            </a:prstGeom>
            <a:noFill/>
          </p:spPr>
          <p:txBody>
            <a:bodyPr wrap="none" lIns="0" tIns="0" rIns="0" bIns="0" rtlCol="0">
              <a:spAutoFit/>
            </a:bodyPr>
            <a:lstStyle/>
            <a:p>
              <a:pPr algn="l"/>
              <a:r>
                <a:rPr lang="en-US"/>
                <a:t>z</a:t>
              </a:r>
            </a:p>
          </p:txBody>
        </p:sp>
      </p:grpSp>
      <p:grpSp>
        <p:nvGrpSpPr>
          <p:cNvPr id="32" name="Group 31">
            <a:extLst>
              <a:ext uri="{FF2B5EF4-FFF2-40B4-BE49-F238E27FC236}">
                <a16:creationId xmlns:a16="http://schemas.microsoft.com/office/drawing/2014/main" id="{8B5006FA-4652-4136-93BA-EA6CF6DCEB29}"/>
              </a:ext>
            </a:extLst>
          </p:cNvPr>
          <p:cNvGrpSpPr/>
          <p:nvPr/>
        </p:nvGrpSpPr>
        <p:grpSpPr>
          <a:xfrm flipH="1">
            <a:off x="3752750" y="1508610"/>
            <a:ext cx="1230152" cy="3630980"/>
            <a:chOff x="4852930" y="2133600"/>
            <a:chExt cx="1230152" cy="3630980"/>
          </a:xfrm>
          <a:effectLst>
            <a:glow rad="50800">
              <a:sysClr val="window" lastClr="FFFFFF">
                <a:alpha val="15000"/>
              </a:sysClr>
            </a:glow>
            <a:outerShdw blurRad="76200" dir="13500000" sy="23000" kx="1200000" algn="br" rotWithShape="0">
              <a:prstClr val="black">
                <a:alpha val="20000"/>
              </a:prstClr>
            </a:outerShdw>
          </a:effectLst>
        </p:grpSpPr>
        <p:sp>
          <p:nvSpPr>
            <p:cNvPr id="42" name="Freeform 7">
              <a:extLst>
                <a:ext uri="{FF2B5EF4-FFF2-40B4-BE49-F238E27FC236}">
                  <a16:creationId xmlns:a16="http://schemas.microsoft.com/office/drawing/2014/main" id="{F84399EE-0650-4948-A89F-28928B8868D0}"/>
                </a:ext>
              </a:extLst>
            </p:cNvPr>
            <p:cNvSpPr/>
            <p:nvPr/>
          </p:nvSpPr>
          <p:spPr>
            <a:xfrm>
              <a:off x="5114468" y="3060554"/>
              <a:ext cx="938980" cy="631968"/>
            </a:xfrm>
            <a:custGeom>
              <a:avLst/>
              <a:gdLst>
                <a:gd name="connsiteX0" fmla="*/ 0 w 592295"/>
                <a:gd name="connsiteY0" fmla="*/ 0 h 1443668"/>
                <a:gd name="connsiteX1" fmla="*/ 590550 w 592295"/>
                <a:gd name="connsiteY1" fmla="*/ 1428750 h 1443668"/>
                <a:gd name="connsiteX2" fmla="*/ 146050 w 592295"/>
                <a:gd name="connsiteY2" fmla="*/ 622300 h 1443668"/>
                <a:gd name="connsiteX0" fmla="*/ 0 w 585989"/>
                <a:gd name="connsiteY0" fmla="*/ 0 h 1487016"/>
                <a:gd name="connsiteX1" fmla="*/ 584200 w 585989"/>
                <a:gd name="connsiteY1" fmla="*/ 1473200 h 1487016"/>
                <a:gd name="connsiteX2" fmla="*/ 146050 w 585989"/>
                <a:gd name="connsiteY2" fmla="*/ 622300 h 1487016"/>
                <a:gd name="connsiteX0" fmla="*/ 0 w 584202"/>
                <a:gd name="connsiteY0" fmla="*/ 0 h 1514631"/>
                <a:gd name="connsiteX1" fmla="*/ 584200 w 584202"/>
                <a:gd name="connsiteY1" fmla="*/ 1473200 h 1514631"/>
                <a:gd name="connsiteX2" fmla="*/ 146050 w 584202"/>
                <a:gd name="connsiteY2" fmla="*/ 622300 h 1514631"/>
                <a:gd name="connsiteX0" fmla="*/ 0 w 587293"/>
                <a:gd name="connsiteY0" fmla="*/ 0 h 1482977"/>
                <a:gd name="connsiteX1" fmla="*/ 584200 w 587293"/>
                <a:gd name="connsiteY1" fmla="*/ 1473200 h 1482977"/>
                <a:gd name="connsiteX2" fmla="*/ 146050 w 587293"/>
                <a:gd name="connsiteY2" fmla="*/ 622300 h 1482977"/>
                <a:gd name="connsiteX0" fmla="*/ 0 w 499341"/>
                <a:gd name="connsiteY0" fmla="*/ 0 h 1482977"/>
                <a:gd name="connsiteX1" fmla="*/ 495300 w 499341"/>
                <a:gd name="connsiteY1" fmla="*/ 1473200 h 1482977"/>
                <a:gd name="connsiteX2" fmla="*/ 146050 w 499341"/>
                <a:gd name="connsiteY2" fmla="*/ 622300 h 1482977"/>
                <a:gd name="connsiteX0" fmla="*/ 0 w 499341"/>
                <a:gd name="connsiteY0" fmla="*/ 0 h 1487155"/>
                <a:gd name="connsiteX1" fmla="*/ 495300 w 499341"/>
                <a:gd name="connsiteY1" fmla="*/ 1473200 h 1487155"/>
                <a:gd name="connsiteX2" fmla="*/ 146050 w 499341"/>
                <a:gd name="connsiteY2" fmla="*/ 622300 h 1487155"/>
                <a:gd name="connsiteX0" fmla="*/ 0 w 499341"/>
                <a:gd name="connsiteY0" fmla="*/ 0 h 1483662"/>
                <a:gd name="connsiteX1" fmla="*/ 495300 w 499341"/>
                <a:gd name="connsiteY1" fmla="*/ 1473200 h 1483662"/>
                <a:gd name="connsiteX2" fmla="*/ 146050 w 499341"/>
                <a:gd name="connsiteY2" fmla="*/ 622300 h 1483662"/>
                <a:gd name="connsiteX0" fmla="*/ 0 w 497906"/>
                <a:gd name="connsiteY0" fmla="*/ 0 h 1513633"/>
                <a:gd name="connsiteX1" fmla="*/ 495300 w 497906"/>
                <a:gd name="connsiteY1" fmla="*/ 1473200 h 1513633"/>
                <a:gd name="connsiteX2" fmla="*/ 158750 w 497906"/>
                <a:gd name="connsiteY2" fmla="*/ 869950 h 1513633"/>
                <a:gd name="connsiteX0" fmla="*/ 0 w 498260"/>
                <a:gd name="connsiteY0" fmla="*/ 0 h 1509602"/>
                <a:gd name="connsiteX1" fmla="*/ 495300 w 498260"/>
                <a:gd name="connsiteY1" fmla="*/ 1473200 h 1509602"/>
                <a:gd name="connsiteX2" fmla="*/ 158750 w 498260"/>
                <a:gd name="connsiteY2" fmla="*/ 869950 h 1509602"/>
                <a:gd name="connsiteX0" fmla="*/ 102865 w 599370"/>
                <a:gd name="connsiteY0" fmla="*/ 0 h 1495383"/>
                <a:gd name="connsiteX1" fmla="*/ 598165 w 599370"/>
                <a:gd name="connsiteY1" fmla="*/ 1473200 h 1495383"/>
                <a:gd name="connsiteX2" fmla="*/ 0 w 599370"/>
                <a:gd name="connsiteY2" fmla="*/ 579267 h 1495383"/>
                <a:gd name="connsiteX0" fmla="*/ 740597 w 789104"/>
                <a:gd name="connsiteY0" fmla="*/ 12676 h 716041"/>
                <a:gd name="connsiteX1" fmla="*/ 492 w 789104"/>
                <a:gd name="connsiteY1" fmla="*/ 17924 h 716041"/>
                <a:gd name="connsiteX2" fmla="*/ 637732 w 789104"/>
                <a:gd name="connsiteY2" fmla="*/ 591943 h 716041"/>
                <a:gd name="connsiteX0" fmla="*/ 740471 w 740471"/>
                <a:gd name="connsiteY0" fmla="*/ 3733 h 707098"/>
                <a:gd name="connsiteX1" fmla="*/ 548678 w 740471"/>
                <a:gd name="connsiteY1" fmla="*/ 216927 h 707098"/>
                <a:gd name="connsiteX2" fmla="*/ 366 w 740471"/>
                <a:gd name="connsiteY2" fmla="*/ 8981 h 707098"/>
                <a:gd name="connsiteX3" fmla="*/ 637606 w 740471"/>
                <a:gd name="connsiteY3" fmla="*/ 583000 h 707098"/>
                <a:gd name="connsiteX0" fmla="*/ 741405 w 741405"/>
                <a:gd name="connsiteY0" fmla="*/ 313 h 579581"/>
                <a:gd name="connsiteX1" fmla="*/ 549612 w 741405"/>
                <a:gd name="connsiteY1" fmla="*/ 213507 h 579581"/>
                <a:gd name="connsiteX2" fmla="*/ 1300 w 741405"/>
                <a:gd name="connsiteY2" fmla="*/ 5561 h 579581"/>
                <a:gd name="connsiteX3" fmla="*/ 404270 w 741405"/>
                <a:gd name="connsiteY3" fmla="*/ 489657 h 579581"/>
                <a:gd name="connsiteX4" fmla="*/ 638540 w 741405"/>
                <a:gd name="connsiteY4" fmla="*/ 579580 h 579581"/>
                <a:gd name="connsiteX0" fmla="*/ 741405 w 1190839"/>
                <a:gd name="connsiteY0" fmla="*/ 313 h 521544"/>
                <a:gd name="connsiteX1" fmla="*/ 549612 w 1190839"/>
                <a:gd name="connsiteY1" fmla="*/ 213507 h 521544"/>
                <a:gd name="connsiteX2" fmla="*/ 1300 w 1190839"/>
                <a:gd name="connsiteY2" fmla="*/ 5561 h 521544"/>
                <a:gd name="connsiteX3" fmla="*/ 404270 w 1190839"/>
                <a:gd name="connsiteY3" fmla="*/ 489657 h 521544"/>
                <a:gd name="connsiteX4" fmla="*/ 1190839 w 1190839"/>
                <a:gd name="connsiteY4" fmla="*/ 448772 h 521544"/>
                <a:gd name="connsiteX0" fmla="*/ 654200 w 1190839"/>
                <a:gd name="connsiteY0" fmla="*/ 0 h 535766"/>
                <a:gd name="connsiteX1" fmla="*/ 549612 w 1190839"/>
                <a:gd name="connsiteY1" fmla="*/ 227729 h 535766"/>
                <a:gd name="connsiteX2" fmla="*/ 1300 w 1190839"/>
                <a:gd name="connsiteY2" fmla="*/ 19783 h 535766"/>
                <a:gd name="connsiteX3" fmla="*/ 404270 w 1190839"/>
                <a:gd name="connsiteY3" fmla="*/ 503879 h 535766"/>
                <a:gd name="connsiteX4" fmla="*/ 1190839 w 1190839"/>
                <a:gd name="connsiteY4" fmla="*/ 462994 h 535766"/>
                <a:gd name="connsiteX0" fmla="*/ 654200 w 1190839"/>
                <a:gd name="connsiteY0" fmla="*/ 0 h 535766"/>
                <a:gd name="connsiteX1" fmla="*/ 491475 w 1190839"/>
                <a:gd name="connsiteY1" fmla="*/ 358537 h 535766"/>
                <a:gd name="connsiteX2" fmla="*/ 1300 w 1190839"/>
                <a:gd name="connsiteY2" fmla="*/ 19783 h 535766"/>
                <a:gd name="connsiteX3" fmla="*/ 404270 w 1190839"/>
                <a:gd name="connsiteY3" fmla="*/ 503879 h 535766"/>
                <a:gd name="connsiteX4" fmla="*/ 1190839 w 1190839"/>
                <a:gd name="connsiteY4" fmla="*/ 462994 h 535766"/>
                <a:gd name="connsiteX0" fmla="*/ 748388 w 1285027"/>
                <a:gd name="connsiteY0" fmla="*/ 48918 h 584684"/>
                <a:gd name="connsiteX1" fmla="*/ 585663 w 1285027"/>
                <a:gd name="connsiteY1" fmla="*/ 407455 h 584684"/>
                <a:gd name="connsiteX2" fmla="*/ 1016 w 1285027"/>
                <a:gd name="connsiteY2" fmla="*/ 3297 h 584684"/>
                <a:gd name="connsiteX3" fmla="*/ 498458 w 1285027"/>
                <a:gd name="connsiteY3" fmla="*/ 552797 h 584684"/>
                <a:gd name="connsiteX4" fmla="*/ 1285027 w 1285027"/>
                <a:gd name="connsiteY4" fmla="*/ 511912 h 584684"/>
                <a:gd name="connsiteX0" fmla="*/ 748730 w 1285369"/>
                <a:gd name="connsiteY0" fmla="*/ 48918 h 649304"/>
                <a:gd name="connsiteX1" fmla="*/ 586005 w 1285369"/>
                <a:gd name="connsiteY1" fmla="*/ 407455 h 649304"/>
                <a:gd name="connsiteX2" fmla="*/ 1358 w 1285369"/>
                <a:gd name="connsiteY2" fmla="*/ 3297 h 649304"/>
                <a:gd name="connsiteX3" fmla="*/ 389794 w 1285369"/>
                <a:gd name="connsiteY3" fmla="*/ 625468 h 649304"/>
                <a:gd name="connsiteX4" fmla="*/ 1285369 w 1285369"/>
                <a:gd name="connsiteY4" fmla="*/ 511912 h 649304"/>
                <a:gd name="connsiteX0" fmla="*/ 748444 w 1285083"/>
                <a:gd name="connsiteY0" fmla="*/ 48918 h 629456"/>
                <a:gd name="connsiteX1" fmla="*/ 585719 w 1285083"/>
                <a:gd name="connsiteY1" fmla="*/ 407455 h 629456"/>
                <a:gd name="connsiteX2" fmla="*/ 1072 w 1285083"/>
                <a:gd name="connsiteY2" fmla="*/ 3297 h 629456"/>
                <a:gd name="connsiteX3" fmla="*/ 476713 w 1285083"/>
                <a:gd name="connsiteY3" fmla="*/ 603667 h 629456"/>
                <a:gd name="connsiteX4" fmla="*/ 1285083 w 1285083"/>
                <a:gd name="connsiteY4" fmla="*/ 511912 h 629456"/>
                <a:gd name="connsiteX0" fmla="*/ 585719 w 1285083"/>
                <a:gd name="connsiteY0" fmla="*/ 407455 h 629456"/>
                <a:gd name="connsiteX1" fmla="*/ 1072 w 1285083"/>
                <a:gd name="connsiteY1" fmla="*/ 3297 h 629456"/>
                <a:gd name="connsiteX2" fmla="*/ 476713 w 1285083"/>
                <a:gd name="connsiteY2" fmla="*/ 603667 h 629456"/>
                <a:gd name="connsiteX3" fmla="*/ 1285083 w 1285083"/>
                <a:gd name="connsiteY3" fmla="*/ 511912 h 629456"/>
                <a:gd name="connsiteX0" fmla="*/ 585719 w 921728"/>
                <a:gd name="connsiteY0" fmla="*/ 407455 h 614698"/>
                <a:gd name="connsiteX1" fmla="*/ 1072 w 921728"/>
                <a:gd name="connsiteY1" fmla="*/ 3297 h 614698"/>
                <a:gd name="connsiteX2" fmla="*/ 476713 w 921728"/>
                <a:gd name="connsiteY2" fmla="*/ 603667 h 614698"/>
                <a:gd name="connsiteX3" fmla="*/ 921728 w 921728"/>
                <a:gd name="connsiteY3" fmla="*/ 155825 h 614698"/>
                <a:gd name="connsiteX0" fmla="*/ 585082 w 1101927"/>
                <a:gd name="connsiteY0" fmla="*/ 407455 h 765134"/>
                <a:gd name="connsiteX1" fmla="*/ 435 w 1101927"/>
                <a:gd name="connsiteY1" fmla="*/ 3297 h 765134"/>
                <a:gd name="connsiteX2" fmla="*/ 1079245 w 1101927"/>
                <a:gd name="connsiteY2" fmla="*/ 756276 h 765134"/>
                <a:gd name="connsiteX3" fmla="*/ 921091 w 1101927"/>
                <a:gd name="connsiteY3" fmla="*/ 155825 h 765134"/>
                <a:gd name="connsiteX0" fmla="*/ 585082 w 1116843"/>
                <a:gd name="connsiteY0" fmla="*/ 407455 h 769045"/>
                <a:gd name="connsiteX1" fmla="*/ 435 w 1116843"/>
                <a:gd name="connsiteY1" fmla="*/ 3297 h 769045"/>
                <a:gd name="connsiteX2" fmla="*/ 1079245 w 1116843"/>
                <a:gd name="connsiteY2" fmla="*/ 756276 h 769045"/>
                <a:gd name="connsiteX3" fmla="*/ 921091 w 1116843"/>
                <a:gd name="connsiteY3" fmla="*/ 155825 h 769045"/>
                <a:gd name="connsiteX0" fmla="*/ 585082 w 1106280"/>
                <a:gd name="connsiteY0" fmla="*/ 407455 h 767096"/>
                <a:gd name="connsiteX1" fmla="*/ 435 w 1106280"/>
                <a:gd name="connsiteY1" fmla="*/ 3297 h 767096"/>
                <a:gd name="connsiteX2" fmla="*/ 1079245 w 1106280"/>
                <a:gd name="connsiteY2" fmla="*/ 756276 h 767096"/>
                <a:gd name="connsiteX3" fmla="*/ 828435 w 1106280"/>
                <a:gd name="connsiteY3" fmla="*/ 57719 h 767096"/>
                <a:gd name="connsiteX0" fmla="*/ 585136 w 1106334"/>
                <a:gd name="connsiteY0" fmla="*/ 407455 h 767096"/>
                <a:gd name="connsiteX1" fmla="*/ 489 w 1106334"/>
                <a:gd name="connsiteY1" fmla="*/ 3297 h 767096"/>
                <a:gd name="connsiteX2" fmla="*/ 1079299 w 1106334"/>
                <a:gd name="connsiteY2" fmla="*/ 756276 h 767096"/>
                <a:gd name="connsiteX3" fmla="*/ 828489 w 1106334"/>
                <a:gd name="connsiteY3" fmla="*/ 57719 h 767096"/>
                <a:gd name="connsiteX0" fmla="*/ 585136 w 1079901"/>
                <a:gd name="connsiteY0" fmla="*/ 407455 h 756275"/>
                <a:gd name="connsiteX1" fmla="*/ 489 w 1079901"/>
                <a:gd name="connsiteY1" fmla="*/ 3297 h 756275"/>
                <a:gd name="connsiteX2" fmla="*/ 1079299 w 1079901"/>
                <a:gd name="connsiteY2" fmla="*/ 756276 h 756275"/>
                <a:gd name="connsiteX3" fmla="*/ 828489 w 1079901"/>
                <a:gd name="connsiteY3" fmla="*/ 57719 h 756275"/>
                <a:gd name="connsiteX0" fmla="*/ 585136 w 1090047"/>
                <a:gd name="connsiteY0" fmla="*/ 407455 h 756276"/>
                <a:gd name="connsiteX1" fmla="*/ 489 w 1090047"/>
                <a:gd name="connsiteY1" fmla="*/ 3297 h 756276"/>
                <a:gd name="connsiteX2" fmla="*/ 1079299 w 1090047"/>
                <a:gd name="connsiteY2" fmla="*/ 756276 h 756276"/>
                <a:gd name="connsiteX3" fmla="*/ 828489 w 1090047"/>
                <a:gd name="connsiteY3" fmla="*/ 57719 h 756276"/>
                <a:gd name="connsiteX0" fmla="*/ 585155 w 1056533"/>
                <a:gd name="connsiteY0" fmla="*/ 407455 h 723574"/>
                <a:gd name="connsiteX1" fmla="*/ 508 w 1056533"/>
                <a:gd name="connsiteY1" fmla="*/ 3297 h 723574"/>
                <a:gd name="connsiteX2" fmla="*/ 1043891 w 1056533"/>
                <a:gd name="connsiteY2" fmla="*/ 723574 h 723574"/>
                <a:gd name="connsiteX3" fmla="*/ 828508 w 1056533"/>
                <a:gd name="connsiteY3" fmla="*/ 57719 h 723574"/>
                <a:gd name="connsiteX0" fmla="*/ 585522 w 1056899"/>
                <a:gd name="connsiteY0" fmla="*/ 407455 h 723574"/>
                <a:gd name="connsiteX1" fmla="*/ 875 w 1056899"/>
                <a:gd name="connsiteY1" fmla="*/ 3297 h 723574"/>
                <a:gd name="connsiteX2" fmla="*/ 1044258 w 1056899"/>
                <a:gd name="connsiteY2" fmla="*/ 723574 h 723574"/>
                <a:gd name="connsiteX3" fmla="*/ 828875 w 1056899"/>
                <a:gd name="connsiteY3" fmla="*/ 57719 h 723574"/>
                <a:gd name="connsiteX0" fmla="*/ 659102 w 1056899"/>
                <a:gd name="connsiteY0" fmla="*/ 372288 h 723835"/>
                <a:gd name="connsiteX1" fmla="*/ 875 w 1056899"/>
                <a:gd name="connsiteY1" fmla="*/ 3558 h 723835"/>
                <a:gd name="connsiteX2" fmla="*/ 1044258 w 1056899"/>
                <a:gd name="connsiteY2" fmla="*/ 723835 h 723835"/>
                <a:gd name="connsiteX3" fmla="*/ 828875 w 1056899"/>
                <a:gd name="connsiteY3" fmla="*/ 57980 h 723835"/>
                <a:gd name="connsiteX0" fmla="*/ 719056 w 1056899"/>
                <a:gd name="connsiteY0" fmla="*/ 461624 h 723240"/>
                <a:gd name="connsiteX1" fmla="*/ 875 w 1056899"/>
                <a:gd name="connsiteY1" fmla="*/ 2963 h 723240"/>
                <a:gd name="connsiteX2" fmla="*/ 1044258 w 1056899"/>
                <a:gd name="connsiteY2" fmla="*/ 723240 h 723240"/>
                <a:gd name="connsiteX3" fmla="*/ 828875 w 1056899"/>
                <a:gd name="connsiteY3" fmla="*/ 57385 h 723240"/>
                <a:gd name="connsiteX0" fmla="*/ 719056 w 1058715"/>
                <a:gd name="connsiteY0" fmla="*/ 461624 h 723255"/>
                <a:gd name="connsiteX1" fmla="*/ 875 w 1058715"/>
                <a:gd name="connsiteY1" fmla="*/ 2963 h 723255"/>
                <a:gd name="connsiteX2" fmla="*/ 1044258 w 1058715"/>
                <a:gd name="connsiteY2" fmla="*/ 723240 h 723255"/>
                <a:gd name="connsiteX3" fmla="*/ 828875 w 1058715"/>
                <a:gd name="connsiteY3" fmla="*/ 57385 h 723255"/>
                <a:gd name="connsiteX0" fmla="*/ 719056 w 1074590"/>
                <a:gd name="connsiteY0" fmla="*/ 461624 h 723240"/>
                <a:gd name="connsiteX1" fmla="*/ 875 w 1074590"/>
                <a:gd name="connsiteY1" fmla="*/ 2963 h 723240"/>
                <a:gd name="connsiteX2" fmla="*/ 1044258 w 1074590"/>
                <a:gd name="connsiteY2" fmla="*/ 723240 h 723240"/>
                <a:gd name="connsiteX3" fmla="*/ 828875 w 1074590"/>
                <a:gd name="connsiteY3" fmla="*/ 57385 h 723240"/>
              </a:gdLst>
              <a:ahLst/>
              <a:cxnLst>
                <a:cxn ang="0">
                  <a:pos x="connsiteX0" y="connsiteY0"/>
                </a:cxn>
                <a:cxn ang="0">
                  <a:pos x="connsiteX1" y="connsiteY1"/>
                </a:cxn>
                <a:cxn ang="0">
                  <a:pos x="connsiteX2" y="connsiteY2"/>
                </a:cxn>
                <a:cxn ang="0">
                  <a:pos x="connsiteX3" y="connsiteY3"/>
                </a:cxn>
              </a:cxnLst>
              <a:rect l="l" t="t" r="r" b="b"/>
              <a:pathLst>
                <a:path w="1074590" h="723240">
                  <a:moveTo>
                    <a:pt x="719056" y="461624"/>
                  </a:moveTo>
                  <a:cubicBezTo>
                    <a:pt x="595705" y="462499"/>
                    <a:pt x="25099" y="-43062"/>
                    <a:pt x="875" y="2963"/>
                  </a:cubicBezTo>
                  <a:cubicBezTo>
                    <a:pt x="-23349" y="48988"/>
                    <a:pt x="458423" y="698424"/>
                    <a:pt x="1044258" y="723240"/>
                  </a:cubicBezTo>
                  <a:cubicBezTo>
                    <a:pt x="1150468" y="723529"/>
                    <a:pt x="953340" y="287663"/>
                    <a:pt x="828875" y="57385"/>
                  </a:cubicBezTo>
                </a:path>
              </a:pathLst>
            </a:cu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7515B1F5-2FC0-4EC7-8BF6-90DB2A4F2D8E}"/>
                </a:ext>
              </a:extLst>
            </p:cNvPr>
            <p:cNvSpPr/>
            <p:nvPr/>
          </p:nvSpPr>
          <p:spPr>
            <a:xfrm>
              <a:off x="5284077" y="2133600"/>
              <a:ext cx="799005" cy="799005"/>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Freeform 9">
              <a:extLst>
                <a:ext uri="{FF2B5EF4-FFF2-40B4-BE49-F238E27FC236}">
                  <a16:creationId xmlns:a16="http://schemas.microsoft.com/office/drawing/2014/main" id="{B37042B3-EECD-479F-9C15-2A870430657D}"/>
                </a:ext>
              </a:extLst>
            </p:cNvPr>
            <p:cNvSpPr/>
            <p:nvPr/>
          </p:nvSpPr>
          <p:spPr>
            <a:xfrm>
              <a:off x="5318537" y="2947209"/>
              <a:ext cx="679262" cy="2817371"/>
            </a:xfrm>
            <a:custGeom>
              <a:avLst/>
              <a:gdLst>
                <a:gd name="connsiteX0" fmla="*/ 148 w 1093205"/>
                <a:gd name="connsiteY0" fmla="*/ 3189271 h 3232444"/>
                <a:gd name="connsiteX1" fmla="*/ 602314 w 1093205"/>
                <a:gd name="connsiteY1" fmla="*/ 22 h 3232444"/>
                <a:gd name="connsiteX2" fmla="*/ 1092967 w 1093205"/>
                <a:gd name="connsiteY2" fmla="*/ 3133515 h 3232444"/>
                <a:gd name="connsiteX3" fmla="*/ 658070 w 1093205"/>
                <a:gd name="connsiteY3" fmla="*/ 1929183 h 3232444"/>
                <a:gd name="connsiteX4" fmla="*/ 148 w 1093205"/>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07 w 1093100"/>
                <a:gd name="connsiteY0" fmla="*/ 3189271 h 3224172"/>
                <a:gd name="connsiteX1" fmla="*/ 602273 w 1093100"/>
                <a:gd name="connsiteY1" fmla="*/ 22 h 3224172"/>
                <a:gd name="connsiteX2" fmla="*/ 1092926 w 1093100"/>
                <a:gd name="connsiteY2" fmla="*/ 3133515 h 3224172"/>
                <a:gd name="connsiteX3" fmla="*/ 557668 w 1093100"/>
                <a:gd name="connsiteY3" fmla="*/ 1784217 h 3224172"/>
                <a:gd name="connsiteX4" fmla="*/ 107 w 1093100"/>
                <a:gd name="connsiteY4" fmla="*/ 3189271 h 3224172"/>
                <a:gd name="connsiteX0" fmla="*/ 101 w 959355"/>
                <a:gd name="connsiteY0" fmla="*/ 3189264 h 3224264"/>
                <a:gd name="connsiteX1" fmla="*/ 602267 w 959355"/>
                <a:gd name="connsiteY1" fmla="*/ 15 h 3224264"/>
                <a:gd name="connsiteX2" fmla="*/ 959105 w 959355"/>
                <a:gd name="connsiteY2" fmla="*/ 3144659 h 3224264"/>
                <a:gd name="connsiteX3" fmla="*/ 557662 w 959355"/>
                <a:gd name="connsiteY3" fmla="*/ 1784210 h 3224264"/>
                <a:gd name="connsiteX4" fmla="*/ 101 w 959355"/>
                <a:gd name="connsiteY4" fmla="*/ 3189264 h 3224264"/>
                <a:gd name="connsiteX0" fmla="*/ 185 w 736384"/>
                <a:gd name="connsiteY0" fmla="*/ 3189264 h 3224264"/>
                <a:gd name="connsiteX1" fmla="*/ 379327 w 736384"/>
                <a:gd name="connsiteY1" fmla="*/ 15 h 3224264"/>
                <a:gd name="connsiteX2" fmla="*/ 736165 w 736384"/>
                <a:gd name="connsiteY2" fmla="*/ 3144659 h 3224264"/>
                <a:gd name="connsiteX3" fmla="*/ 334722 w 736384"/>
                <a:gd name="connsiteY3" fmla="*/ 1784210 h 3224264"/>
                <a:gd name="connsiteX4" fmla="*/ 185 w 736384"/>
                <a:gd name="connsiteY4" fmla="*/ 3189264 h 3224264"/>
                <a:gd name="connsiteX0" fmla="*/ 15097 w 772425"/>
                <a:gd name="connsiteY0" fmla="*/ 3189264 h 3224264"/>
                <a:gd name="connsiteX1" fmla="*/ 394239 w 772425"/>
                <a:gd name="connsiteY1" fmla="*/ 15 h 3224264"/>
                <a:gd name="connsiteX2" fmla="*/ 751077 w 772425"/>
                <a:gd name="connsiteY2" fmla="*/ 3144659 h 3224264"/>
                <a:gd name="connsiteX3" fmla="*/ 349634 w 772425"/>
                <a:gd name="connsiteY3" fmla="*/ 1784210 h 3224264"/>
                <a:gd name="connsiteX4" fmla="*/ 15097 w 772425"/>
                <a:gd name="connsiteY4" fmla="*/ 3189264 h 3224264"/>
                <a:gd name="connsiteX0" fmla="*/ 20035 w 777363"/>
                <a:gd name="connsiteY0" fmla="*/ 3189264 h 3224264"/>
                <a:gd name="connsiteX1" fmla="*/ 399177 w 777363"/>
                <a:gd name="connsiteY1" fmla="*/ 15 h 3224264"/>
                <a:gd name="connsiteX2" fmla="*/ 756015 w 777363"/>
                <a:gd name="connsiteY2" fmla="*/ 3144659 h 3224264"/>
                <a:gd name="connsiteX3" fmla="*/ 421480 w 777363"/>
                <a:gd name="connsiteY3" fmla="*/ 1784210 h 3224264"/>
                <a:gd name="connsiteX4" fmla="*/ 20035 w 777363"/>
                <a:gd name="connsiteY4" fmla="*/ 3189264 h 322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363" h="3224264">
                  <a:moveTo>
                    <a:pt x="20035" y="3189264"/>
                  </a:moveTo>
                  <a:cubicBezTo>
                    <a:pt x="16318" y="2891898"/>
                    <a:pt x="-124930" y="7449"/>
                    <a:pt x="399177" y="15"/>
                  </a:cubicBezTo>
                  <a:cubicBezTo>
                    <a:pt x="923284" y="-7419"/>
                    <a:pt x="746722" y="2823132"/>
                    <a:pt x="756015" y="3144659"/>
                  </a:cubicBezTo>
                  <a:cubicBezTo>
                    <a:pt x="765308" y="3466186"/>
                    <a:pt x="544143" y="1776776"/>
                    <a:pt x="421480" y="1784210"/>
                  </a:cubicBezTo>
                  <a:cubicBezTo>
                    <a:pt x="298817" y="1791644"/>
                    <a:pt x="23752" y="3486630"/>
                    <a:pt x="20035" y="3189264"/>
                  </a:cubicBezTo>
                  <a:close/>
                </a:path>
              </a:pathLst>
            </a:cu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Freeform 10">
              <a:extLst>
                <a:ext uri="{FF2B5EF4-FFF2-40B4-BE49-F238E27FC236}">
                  <a16:creationId xmlns:a16="http://schemas.microsoft.com/office/drawing/2014/main" id="{8CEEB900-5926-4F03-A39C-BBF8048C34A7}"/>
                </a:ext>
              </a:extLst>
            </p:cNvPr>
            <p:cNvSpPr/>
            <p:nvPr/>
          </p:nvSpPr>
          <p:spPr>
            <a:xfrm>
              <a:off x="4852930" y="3125627"/>
              <a:ext cx="677867" cy="753693"/>
            </a:xfrm>
            <a:custGeom>
              <a:avLst/>
              <a:gdLst>
                <a:gd name="connsiteX0" fmla="*/ 1071085 w 1071085"/>
                <a:gd name="connsiteY0" fmla="*/ 0 h 943692"/>
                <a:gd name="connsiteX1" fmla="*/ 613885 w 1071085"/>
                <a:gd name="connsiteY1" fmla="*/ 735980 h 943692"/>
                <a:gd name="connsiteX2" fmla="*/ 568 w 1071085"/>
                <a:gd name="connsiteY2" fmla="*/ 401444 h 943692"/>
                <a:gd name="connsiteX3" fmla="*/ 513524 w 1071085"/>
                <a:gd name="connsiteY3" fmla="*/ 936702 h 943692"/>
                <a:gd name="connsiteX4" fmla="*/ 1037631 w 1071085"/>
                <a:gd name="connsiteY4" fmla="*/ 657922 h 943692"/>
                <a:gd name="connsiteX0" fmla="*/ 810791 w 810791"/>
                <a:gd name="connsiteY0" fmla="*/ 0 h 943692"/>
                <a:gd name="connsiteX1" fmla="*/ 353591 w 810791"/>
                <a:gd name="connsiteY1" fmla="*/ 735980 h 943692"/>
                <a:gd name="connsiteX2" fmla="*/ 1889 w 810791"/>
                <a:gd name="connsiteY2" fmla="*/ 256102 h 943692"/>
                <a:gd name="connsiteX3" fmla="*/ 253230 w 810791"/>
                <a:gd name="connsiteY3" fmla="*/ 936702 h 943692"/>
                <a:gd name="connsiteX4" fmla="*/ 777337 w 810791"/>
                <a:gd name="connsiteY4" fmla="*/ 657922 h 943692"/>
                <a:gd name="connsiteX0" fmla="*/ 782341 w 782341"/>
                <a:gd name="connsiteY0" fmla="*/ 0 h 943692"/>
                <a:gd name="connsiteX1" fmla="*/ 325141 w 782341"/>
                <a:gd name="connsiteY1" fmla="*/ 735980 h 943692"/>
                <a:gd name="connsiteX2" fmla="*/ 2508 w 782341"/>
                <a:gd name="connsiteY2" fmla="*/ 52624 h 943692"/>
                <a:gd name="connsiteX3" fmla="*/ 224780 w 782341"/>
                <a:gd name="connsiteY3" fmla="*/ 936702 h 943692"/>
                <a:gd name="connsiteX4" fmla="*/ 748887 w 782341"/>
                <a:gd name="connsiteY4" fmla="*/ 657922 h 943692"/>
                <a:gd name="connsiteX0" fmla="*/ 781777 w 781777"/>
                <a:gd name="connsiteY0" fmla="*/ 0 h 943692"/>
                <a:gd name="connsiteX1" fmla="*/ 310043 w 781777"/>
                <a:gd name="connsiteY1" fmla="*/ 576105 h 943692"/>
                <a:gd name="connsiteX2" fmla="*/ 1944 w 781777"/>
                <a:gd name="connsiteY2" fmla="*/ 52624 h 943692"/>
                <a:gd name="connsiteX3" fmla="*/ 224216 w 781777"/>
                <a:gd name="connsiteY3" fmla="*/ 936702 h 943692"/>
                <a:gd name="connsiteX4" fmla="*/ 748323 w 781777"/>
                <a:gd name="connsiteY4" fmla="*/ 657922 h 943692"/>
                <a:gd name="connsiteX0" fmla="*/ 780181 w 780181"/>
                <a:gd name="connsiteY0" fmla="*/ 0 h 800727"/>
                <a:gd name="connsiteX1" fmla="*/ 308447 w 780181"/>
                <a:gd name="connsiteY1" fmla="*/ 576105 h 800727"/>
                <a:gd name="connsiteX2" fmla="*/ 348 w 780181"/>
                <a:gd name="connsiteY2" fmla="*/ 52624 h 800727"/>
                <a:gd name="connsiteX3" fmla="*/ 266222 w 780181"/>
                <a:gd name="connsiteY3" fmla="*/ 776826 h 800727"/>
                <a:gd name="connsiteX4" fmla="*/ 746727 w 780181"/>
                <a:gd name="connsiteY4" fmla="*/ 657922 h 800727"/>
                <a:gd name="connsiteX0" fmla="*/ 786166 w 786166"/>
                <a:gd name="connsiteY0" fmla="*/ 0 h 823479"/>
                <a:gd name="connsiteX1" fmla="*/ 314432 w 786166"/>
                <a:gd name="connsiteY1" fmla="*/ 576105 h 823479"/>
                <a:gd name="connsiteX2" fmla="*/ 6333 w 786166"/>
                <a:gd name="connsiteY2" fmla="*/ 52624 h 823479"/>
                <a:gd name="connsiteX3" fmla="*/ 185002 w 786166"/>
                <a:gd name="connsiteY3" fmla="*/ 805894 h 823479"/>
                <a:gd name="connsiteX4" fmla="*/ 752712 w 786166"/>
                <a:gd name="connsiteY4" fmla="*/ 657922 h 823479"/>
                <a:gd name="connsiteX0" fmla="*/ 738637 w 738637"/>
                <a:gd name="connsiteY0" fmla="*/ 7219 h 830698"/>
                <a:gd name="connsiteX1" fmla="*/ 266903 w 738637"/>
                <a:gd name="connsiteY1" fmla="*/ 583324 h 830698"/>
                <a:gd name="connsiteX2" fmla="*/ 16941 w 738637"/>
                <a:gd name="connsiteY2" fmla="*/ 1706 h 830698"/>
                <a:gd name="connsiteX3" fmla="*/ 137473 w 738637"/>
                <a:gd name="connsiteY3" fmla="*/ 813113 h 830698"/>
                <a:gd name="connsiteX4" fmla="*/ 705183 w 738637"/>
                <a:gd name="connsiteY4" fmla="*/ 665141 h 830698"/>
                <a:gd name="connsiteX0" fmla="*/ 728458 w 728458"/>
                <a:gd name="connsiteY0" fmla="*/ 7219 h 830698"/>
                <a:gd name="connsiteX1" fmla="*/ 256724 w 728458"/>
                <a:gd name="connsiteY1" fmla="*/ 583324 h 830698"/>
                <a:gd name="connsiteX2" fmla="*/ 6762 w 728458"/>
                <a:gd name="connsiteY2" fmla="*/ 1706 h 830698"/>
                <a:gd name="connsiteX3" fmla="*/ 127294 w 728458"/>
                <a:gd name="connsiteY3" fmla="*/ 813113 h 830698"/>
                <a:gd name="connsiteX4" fmla="*/ 695004 w 728458"/>
                <a:gd name="connsiteY4" fmla="*/ 665141 h 830698"/>
                <a:gd name="connsiteX0" fmla="*/ 721702 w 721702"/>
                <a:gd name="connsiteY0" fmla="*/ 7650 h 856079"/>
                <a:gd name="connsiteX1" fmla="*/ 249968 w 721702"/>
                <a:gd name="connsiteY1" fmla="*/ 583755 h 856079"/>
                <a:gd name="connsiteX2" fmla="*/ 6 w 721702"/>
                <a:gd name="connsiteY2" fmla="*/ 2137 h 856079"/>
                <a:gd name="connsiteX3" fmla="*/ 244079 w 721702"/>
                <a:gd name="connsiteY3" fmla="*/ 842612 h 856079"/>
                <a:gd name="connsiteX4" fmla="*/ 688248 w 721702"/>
                <a:gd name="connsiteY4" fmla="*/ 665572 h 856079"/>
                <a:gd name="connsiteX0" fmla="*/ 724427 w 724427"/>
                <a:gd name="connsiteY0" fmla="*/ 7651 h 856079"/>
                <a:gd name="connsiteX1" fmla="*/ 398035 w 724427"/>
                <a:gd name="connsiteY1" fmla="*/ 583756 h 856079"/>
                <a:gd name="connsiteX2" fmla="*/ 2731 w 724427"/>
                <a:gd name="connsiteY2" fmla="*/ 2138 h 856079"/>
                <a:gd name="connsiteX3" fmla="*/ 246804 w 724427"/>
                <a:gd name="connsiteY3" fmla="*/ 842613 h 856079"/>
                <a:gd name="connsiteX4" fmla="*/ 690973 w 724427"/>
                <a:gd name="connsiteY4" fmla="*/ 665573 h 856079"/>
                <a:gd name="connsiteX0" fmla="*/ 724427 w 724427"/>
                <a:gd name="connsiteY0" fmla="*/ 7402 h 855830"/>
                <a:gd name="connsiteX1" fmla="*/ 398035 w 724427"/>
                <a:gd name="connsiteY1" fmla="*/ 583507 h 855830"/>
                <a:gd name="connsiteX2" fmla="*/ 2731 w 724427"/>
                <a:gd name="connsiteY2" fmla="*/ 1889 h 855830"/>
                <a:gd name="connsiteX3" fmla="*/ 246804 w 724427"/>
                <a:gd name="connsiteY3" fmla="*/ 842364 h 855830"/>
                <a:gd name="connsiteX4" fmla="*/ 690973 w 724427"/>
                <a:gd name="connsiteY4" fmla="*/ 665324 h 855830"/>
                <a:gd name="connsiteX0" fmla="*/ 724427 w 724427"/>
                <a:gd name="connsiteY0" fmla="*/ 7402 h 858717"/>
                <a:gd name="connsiteX1" fmla="*/ 398035 w 724427"/>
                <a:gd name="connsiteY1" fmla="*/ 583507 h 858717"/>
                <a:gd name="connsiteX2" fmla="*/ 2731 w 724427"/>
                <a:gd name="connsiteY2" fmla="*/ 1889 h 858717"/>
                <a:gd name="connsiteX3" fmla="*/ 246804 w 724427"/>
                <a:gd name="connsiteY3" fmla="*/ 842364 h 858717"/>
                <a:gd name="connsiteX4" fmla="*/ 690973 w 724427"/>
                <a:gd name="connsiteY4" fmla="*/ 665324 h 858717"/>
                <a:gd name="connsiteX0" fmla="*/ 724427 w 724427"/>
                <a:gd name="connsiteY0" fmla="*/ 7724 h 859039"/>
                <a:gd name="connsiteX1" fmla="*/ 398035 w 724427"/>
                <a:gd name="connsiteY1" fmla="*/ 583829 h 859039"/>
                <a:gd name="connsiteX2" fmla="*/ 2731 w 724427"/>
                <a:gd name="connsiteY2" fmla="*/ 2211 h 859039"/>
                <a:gd name="connsiteX3" fmla="*/ 246804 w 724427"/>
                <a:gd name="connsiteY3" fmla="*/ 842686 h 859039"/>
                <a:gd name="connsiteX4" fmla="*/ 690973 w 724427"/>
                <a:gd name="connsiteY4" fmla="*/ 665646 h 859039"/>
                <a:gd name="connsiteX0" fmla="*/ 724427 w 724427"/>
                <a:gd name="connsiteY0" fmla="*/ 7499 h 858814"/>
                <a:gd name="connsiteX1" fmla="*/ 398035 w 724427"/>
                <a:gd name="connsiteY1" fmla="*/ 583604 h 858814"/>
                <a:gd name="connsiteX2" fmla="*/ 2731 w 724427"/>
                <a:gd name="connsiteY2" fmla="*/ 1986 h 858814"/>
                <a:gd name="connsiteX3" fmla="*/ 246804 w 724427"/>
                <a:gd name="connsiteY3" fmla="*/ 842461 h 858814"/>
                <a:gd name="connsiteX4" fmla="*/ 690973 w 724427"/>
                <a:gd name="connsiteY4" fmla="*/ 665421 h 858814"/>
                <a:gd name="connsiteX0" fmla="*/ 724427 w 778178"/>
                <a:gd name="connsiteY0" fmla="*/ 7499 h 848640"/>
                <a:gd name="connsiteX1" fmla="*/ 398035 w 778178"/>
                <a:gd name="connsiteY1" fmla="*/ 583604 h 848640"/>
                <a:gd name="connsiteX2" fmla="*/ 2731 w 778178"/>
                <a:gd name="connsiteY2" fmla="*/ 1986 h 848640"/>
                <a:gd name="connsiteX3" fmla="*/ 246804 w 778178"/>
                <a:gd name="connsiteY3" fmla="*/ 842461 h 848640"/>
                <a:gd name="connsiteX4" fmla="*/ 778178 w 778178"/>
                <a:gd name="connsiteY4" fmla="*/ 466485 h 848640"/>
                <a:gd name="connsiteX0" fmla="*/ 721888 w 775639"/>
                <a:gd name="connsiteY0" fmla="*/ 7702 h 862207"/>
                <a:gd name="connsiteX1" fmla="*/ 395496 w 775639"/>
                <a:gd name="connsiteY1" fmla="*/ 583807 h 862207"/>
                <a:gd name="connsiteX2" fmla="*/ 192 w 775639"/>
                <a:gd name="connsiteY2" fmla="*/ 2189 h 862207"/>
                <a:gd name="connsiteX3" fmla="*/ 347822 w 775639"/>
                <a:gd name="connsiteY3" fmla="*/ 856291 h 862207"/>
                <a:gd name="connsiteX4" fmla="*/ 775639 w 775639"/>
                <a:gd name="connsiteY4" fmla="*/ 466688 h 862207"/>
                <a:gd name="connsiteX0" fmla="*/ 722017 w 775768"/>
                <a:gd name="connsiteY0" fmla="*/ 7702 h 862208"/>
                <a:gd name="connsiteX1" fmla="*/ 395625 w 775768"/>
                <a:gd name="connsiteY1" fmla="*/ 583807 h 862208"/>
                <a:gd name="connsiteX2" fmla="*/ 321 w 775768"/>
                <a:gd name="connsiteY2" fmla="*/ 2189 h 862208"/>
                <a:gd name="connsiteX3" fmla="*/ 347951 w 775768"/>
                <a:gd name="connsiteY3" fmla="*/ 856291 h 862208"/>
                <a:gd name="connsiteX4" fmla="*/ 775768 w 775768"/>
                <a:gd name="connsiteY4" fmla="*/ 466688 h 862208"/>
                <a:gd name="connsiteX0" fmla="*/ 722017 w 775768"/>
                <a:gd name="connsiteY0" fmla="*/ 7702 h 861662"/>
                <a:gd name="connsiteX1" fmla="*/ 395625 w 775768"/>
                <a:gd name="connsiteY1" fmla="*/ 583807 h 861662"/>
                <a:gd name="connsiteX2" fmla="*/ 321 w 775768"/>
                <a:gd name="connsiteY2" fmla="*/ 2189 h 861662"/>
                <a:gd name="connsiteX3" fmla="*/ 347951 w 775768"/>
                <a:gd name="connsiteY3" fmla="*/ 856291 h 861662"/>
                <a:gd name="connsiteX4" fmla="*/ 775768 w 775768"/>
                <a:gd name="connsiteY4" fmla="*/ 466688 h 861662"/>
                <a:gd name="connsiteX0" fmla="*/ 722017 w 775768"/>
                <a:gd name="connsiteY0" fmla="*/ 7702 h 862543"/>
                <a:gd name="connsiteX1" fmla="*/ 395625 w 775768"/>
                <a:gd name="connsiteY1" fmla="*/ 583807 h 862543"/>
                <a:gd name="connsiteX2" fmla="*/ 321 w 775768"/>
                <a:gd name="connsiteY2" fmla="*/ 2189 h 862543"/>
                <a:gd name="connsiteX3" fmla="*/ 347951 w 775768"/>
                <a:gd name="connsiteY3" fmla="*/ 856291 h 862543"/>
                <a:gd name="connsiteX4" fmla="*/ 775768 w 775768"/>
                <a:gd name="connsiteY4" fmla="*/ 466688 h 862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768" h="862543">
                  <a:moveTo>
                    <a:pt x="722017" y="7702"/>
                  </a:moveTo>
                  <a:cubicBezTo>
                    <a:pt x="582626" y="342238"/>
                    <a:pt x="486840" y="533857"/>
                    <a:pt x="395625" y="583807"/>
                  </a:cubicBezTo>
                  <a:cubicBezTo>
                    <a:pt x="304410" y="633757"/>
                    <a:pt x="8267" y="-43225"/>
                    <a:pt x="321" y="2189"/>
                  </a:cubicBezTo>
                  <a:cubicBezTo>
                    <a:pt x="-7625" y="47603"/>
                    <a:pt x="132413" y="642770"/>
                    <a:pt x="347951" y="856291"/>
                  </a:cubicBezTo>
                  <a:cubicBezTo>
                    <a:pt x="513529" y="903578"/>
                    <a:pt x="673716" y="673779"/>
                    <a:pt x="775768" y="466688"/>
                  </a:cubicBezTo>
                </a:path>
              </a:pathLst>
            </a:cu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3FE69302-6D76-41AD-81EC-8F937F216B33}"/>
                </a:ext>
              </a:extLst>
            </p:cNvPr>
            <p:cNvSpPr/>
            <p:nvPr/>
          </p:nvSpPr>
          <p:spPr>
            <a:xfrm rot="7744561">
              <a:off x="4746226" y="2948440"/>
              <a:ext cx="618670" cy="399503"/>
            </a:xfrm>
            <a:prstGeom prst="rect">
              <a:avLst/>
            </a:prstGeom>
            <a:solidFill>
              <a:schemeClr val="bg1">
                <a:lumMod val="85000"/>
                <a:lumOff val="15000"/>
              </a:schemeClr>
            </a:solidFill>
            <a:ln w="31750" cap="flat" cmpd="sng" algn="ctr">
              <a:solidFill>
                <a:sysClr val="windowText" lastClr="000000"/>
              </a:solidFill>
              <a:prstDash val="solid"/>
              <a:miter lim="800000"/>
            </a:ln>
            <a:effectLst/>
            <a:scene3d>
              <a:camera prst="isometricTopUp">
                <a:rot lat="21000000" lon="18900000" rev="144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3F9C9A13-80F7-4F9B-8ED8-4554417B3FBF}"/>
                </a:ext>
              </a:extLst>
            </p:cNvPr>
            <p:cNvCxnSpPr/>
            <p:nvPr/>
          </p:nvCxnSpPr>
          <p:spPr>
            <a:xfrm flipV="1">
              <a:off x="5305359" y="2496893"/>
              <a:ext cx="101148" cy="11741"/>
            </a:xfrm>
            <a:prstGeom prst="line">
              <a:avLst/>
            </a:prstGeom>
            <a:noFill/>
            <a:ln w="19050" cap="flat" cmpd="sng" algn="ctr">
              <a:solidFill>
                <a:sysClr val="windowText" lastClr="000000"/>
              </a:solidFill>
              <a:prstDash val="solid"/>
              <a:miter lim="800000"/>
            </a:ln>
            <a:effectLst/>
          </p:spPr>
        </p:cxnSp>
        <p:sp>
          <p:nvSpPr>
            <p:cNvPr id="48" name="Oval 47">
              <a:extLst>
                <a:ext uri="{FF2B5EF4-FFF2-40B4-BE49-F238E27FC236}">
                  <a16:creationId xmlns:a16="http://schemas.microsoft.com/office/drawing/2014/main" id="{EC67CCF6-F271-4368-A253-CF0A68F637FB}"/>
                </a:ext>
              </a:extLst>
            </p:cNvPr>
            <p:cNvSpPr>
              <a:spLocks noChangeAspect="1"/>
            </p:cNvSpPr>
            <p:nvPr/>
          </p:nvSpPr>
          <p:spPr>
            <a:xfrm rot="19800000">
              <a:off x="5336731" y="2583793"/>
              <a:ext cx="38405" cy="64008"/>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Freeform 14">
              <a:extLst>
                <a:ext uri="{FF2B5EF4-FFF2-40B4-BE49-F238E27FC236}">
                  <a16:creationId xmlns:a16="http://schemas.microsoft.com/office/drawing/2014/main" id="{CDDAFAC0-6F9E-46A5-A0D0-6A11FE708ECB}"/>
                </a:ext>
              </a:extLst>
            </p:cNvPr>
            <p:cNvSpPr/>
            <p:nvPr/>
          </p:nvSpPr>
          <p:spPr>
            <a:xfrm rot="21019576">
              <a:off x="5445697" y="2729165"/>
              <a:ext cx="170200" cy="117013"/>
            </a:xfrm>
            <a:custGeom>
              <a:avLst/>
              <a:gdLst>
                <a:gd name="connsiteX0" fmla="*/ 0 w 243840"/>
                <a:gd name="connsiteY0" fmla="*/ 167640 h 167640"/>
                <a:gd name="connsiteX1" fmla="*/ 175260 w 243840"/>
                <a:gd name="connsiteY1" fmla="*/ 99060 h 167640"/>
                <a:gd name="connsiteX2" fmla="*/ 243840 w 243840"/>
                <a:gd name="connsiteY2" fmla="*/ 0 h 167640"/>
              </a:gdLst>
              <a:ahLst/>
              <a:cxnLst>
                <a:cxn ang="0">
                  <a:pos x="connsiteX0" y="connsiteY0"/>
                </a:cxn>
                <a:cxn ang="0">
                  <a:pos x="connsiteX1" y="connsiteY1"/>
                </a:cxn>
                <a:cxn ang="0">
                  <a:pos x="connsiteX2" y="connsiteY2"/>
                </a:cxn>
              </a:cxnLst>
              <a:rect l="l" t="t" r="r" b="b"/>
              <a:pathLst>
                <a:path w="243840" h="167640">
                  <a:moveTo>
                    <a:pt x="0" y="167640"/>
                  </a:moveTo>
                  <a:cubicBezTo>
                    <a:pt x="67310" y="147320"/>
                    <a:pt x="134620" y="127000"/>
                    <a:pt x="175260" y="99060"/>
                  </a:cubicBezTo>
                  <a:cubicBezTo>
                    <a:pt x="215900" y="71120"/>
                    <a:pt x="229870" y="35560"/>
                    <a:pt x="243840" y="0"/>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6" name="Straight Connector 5">
            <a:extLst>
              <a:ext uri="{FF2B5EF4-FFF2-40B4-BE49-F238E27FC236}">
                <a16:creationId xmlns:a16="http://schemas.microsoft.com/office/drawing/2014/main" id="{B7FF415E-6F54-44AD-B9E5-84F36FA1F209}"/>
              </a:ext>
            </a:extLst>
          </p:cNvPr>
          <p:cNvCxnSpPr>
            <a:cxnSpLocks/>
          </p:cNvCxnSpPr>
          <p:nvPr/>
        </p:nvCxnSpPr>
        <p:spPr>
          <a:xfrm>
            <a:off x="4817991" y="2539224"/>
            <a:ext cx="1684923" cy="1121627"/>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30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0482E7-E87C-41F7-9D47-DA0068C225AB}"/>
              </a:ext>
            </a:extLst>
          </p:cNvPr>
          <p:cNvSpPr/>
          <p:nvPr/>
        </p:nvSpPr>
        <p:spPr bwMode="auto">
          <a:xfrm>
            <a:off x="2512060" y="-524328"/>
            <a:ext cx="8440056" cy="10392228"/>
          </a:xfrm>
          <a:prstGeom prst="rect">
            <a:avLst/>
          </a:prstGeom>
          <a:solidFill>
            <a:schemeClr val="accent2"/>
          </a:solidFill>
          <a:ln>
            <a:noFill/>
          </a:ln>
          <a:scene3d>
            <a:camera prst="isometricOffAxis2Top"/>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itle 1">
            <a:extLst>
              <a:ext uri="{FF2B5EF4-FFF2-40B4-BE49-F238E27FC236}">
                <a16:creationId xmlns:a16="http://schemas.microsoft.com/office/drawing/2014/main" id="{148E4083-5E87-4D49-B875-30BE0AF302C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a:lstStyle>
          <a:p>
            <a:endParaRPr lang="en-US" sz="2800" i="1"/>
          </a:p>
        </p:txBody>
      </p:sp>
      <p:grpSp>
        <p:nvGrpSpPr>
          <p:cNvPr id="20" name="Group 19">
            <a:extLst>
              <a:ext uri="{FF2B5EF4-FFF2-40B4-BE49-F238E27FC236}">
                <a16:creationId xmlns:a16="http://schemas.microsoft.com/office/drawing/2014/main" id="{64084D8B-5A17-45B4-B4CA-D10DD1A1F9D5}"/>
              </a:ext>
            </a:extLst>
          </p:cNvPr>
          <p:cNvGrpSpPr/>
          <p:nvPr/>
        </p:nvGrpSpPr>
        <p:grpSpPr>
          <a:xfrm>
            <a:off x="5693834" y="2575779"/>
            <a:ext cx="1828800" cy="1828800"/>
            <a:chOff x="3922074" y="2005703"/>
            <a:chExt cx="1764175" cy="1697812"/>
          </a:xfrm>
        </p:grpSpPr>
        <p:cxnSp>
          <p:nvCxnSpPr>
            <p:cNvPr id="21" name="Straight Arrow Connector 20">
              <a:extLst>
                <a:ext uri="{FF2B5EF4-FFF2-40B4-BE49-F238E27FC236}">
                  <a16:creationId xmlns:a16="http://schemas.microsoft.com/office/drawing/2014/main" id="{E91AC137-7303-4CEF-9772-35653BABA9D0}"/>
                </a:ext>
              </a:extLst>
            </p:cNvPr>
            <p:cNvCxnSpPr>
              <a:cxnSpLocks/>
            </p:cNvCxnSpPr>
            <p:nvPr/>
          </p:nvCxnSpPr>
          <p:spPr>
            <a:xfrm>
              <a:off x="4705004" y="3000895"/>
              <a:ext cx="914400" cy="0"/>
            </a:xfrm>
            <a:prstGeom prst="straightConnector1">
              <a:avLst/>
            </a:prstGeom>
            <a:ln>
              <a:solidFill>
                <a:srgbClr val="D0060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837FEA-E048-489B-AA88-559FBC3A5B04}"/>
                </a:ext>
              </a:extLst>
            </p:cNvPr>
            <p:cNvCxnSpPr>
              <a:cxnSpLocks/>
            </p:cNvCxnSpPr>
            <p:nvPr/>
          </p:nvCxnSpPr>
          <p:spPr>
            <a:xfrm flipV="1">
              <a:off x="4700122" y="2086495"/>
              <a:ext cx="0" cy="914400"/>
            </a:xfrm>
            <a:prstGeom prst="straightConnector1">
              <a:avLst/>
            </a:prstGeom>
            <a:ln>
              <a:solidFill>
                <a:srgbClr val="7FAC2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3F1F28-1B1B-44F7-B3F6-A41DE24D81DA}"/>
                </a:ext>
              </a:extLst>
            </p:cNvPr>
            <p:cNvCxnSpPr>
              <a:cxnSpLocks/>
            </p:cNvCxnSpPr>
            <p:nvPr/>
          </p:nvCxnSpPr>
          <p:spPr>
            <a:xfrm rot="8100000">
              <a:off x="3922074" y="3324185"/>
              <a:ext cx="914400" cy="0"/>
            </a:xfrm>
            <a:prstGeom prst="straightConnector1">
              <a:avLst/>
            </a:prstGeom>
            <a:ln>
              <a:solidFill>
                <a:srgbClr val="31A3DD"/>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80E1638-25B9-4DC6-85DB-8432FE0030BB}"/>
                </a:ext>
              </a:extLst>
            </p:cNvPr>
            <p:cNvSpPr txBox="1"/>
            <p:nvPr/>
          </p:nvSpPr>
          <p:spPr>
            <a:xfrm>
              <a:off x="5619404" y="2839312"/>
              <a:ext cx="66845" cy="167518"/>
            </a:xfrm>
            <a:prstGeom prst="rect">
              <a:avLst/>
            </a:prstGeom>
            <a:noFill/>
          </p:spPr>
          <p:txBody>
            <a:bodyPr wrap="none" lIns="0" tIns="0" rIns="0" bIns="0" rtlCol="0">
              <a:spAutoFit/>
            </a:bodyPr>
            <a:lstStyle/>
            <a:p>
              <a:pPr algn="l"/>
              <a:r>
                <a:rPr lang="en-US"/>
                <a:t>x</a:t>
              </a:r>
            </a:p>
          </p:txBody>
        </p:sp>
        <p:sp>
          <p:nvSpPr>
            <p:cNvPr id="26" name="TextBox 25">
              <a:extLst>
                <a:ext uri="{FF2B5EF4-FFF2-40B4-BE49-F238E27FC236}">
                  <a16:creationId xmlns:a16="http://schemas.microsoft.com/office/drawing/2014/main" id="{CB8EF8BC-ADFE-4552-8D93-6584B12C397E}"/>
                </a:ext>
              </a:extLst>
            </p:cNvPr>
            <p:cNvSpPr txBox="1"/>
            <p:nvPr/>
          </p:nvSpPr>
          <p:spPr>
            <a:xfrm>
              <a:off x="4755804" y="2005703"/>
              <a:ext cx="69929" cy="167518"/>
            </a:xfrm>
            <a:prstGeom prst="rect">
              <a:avLst/>
            </a:prstGeom>
            <a:noFill/>
          </p:spPr>
          <p:txBody>
            <a:bodyPr wrap="none" lIns="0" tIns="0" rIns="0" bIns="0" rtlCol="0">
              <a:spAutoFit/>
            </a:bodyPr>
            <a:lstStyle/>
            <a:p>
              <a:pPr algn="l"/>
              <a:r>
                <a:rPr lang="en-US"/>
                <a:t>y</a:t>
              </a:r>
            </a:p>
          </p:txBody>
        </p:sp>
        <p:sp>
          <p:nvSpPr>
            <p:cNvPr id="27" name="TextBox 26">
              <a:extLst>
                <a:ext uri="{FF2B5EF4-FFF2-40B4-BE49-F238E27FC236}">
                  <a16:creationId xmlns:a16="http://schemas.microsoft.com/office/drawing/2014/main" id="{C34D6B79-B3C7-4897-942B-B38231420874}"/>
                </a:ext>
              </a:extLst>
            </p:cNvPr>
            <p:cNvSpPr txBox="1"/>
            <p:nvPr/>
          </p:nvSpPr>
          <p:spPr>
            <a:xfrm>
              <a:off x="4160719" y="3535997"/>
              <a:ext cx="65816" cy="167518"/>
            </a:xfrm>
            <a:prstGeom prst="rect">
              <a:avLst/>
            </a:prstGeom>
            <a:noFill/>
          </p:spPr>
          <p:txBody>
            <a:bodyPr wrap="none" lIns="0" tIns="0" rIns="0" bIns="0" rtlCol="0">
              <a:spAutoFit/>
            </a:bodyPr>
            <a:lstStyle/>
            <a:p>
              <a:pPr algn="l"/>
              <a:r>
                <a:rPr lang="en-US"/>
                <a:t>z</a:t>
              </a:r>
            </a:p>
          </p:txBody>
        </p:sp>
      </p:grpSp>
      <p:grpSp>
        <p:nvGrpSpPr>
          <p:cNvPr id="32" name="Group 31">
            <a:extLst>
              <a:ext uri="{FF2B5EF4-FFF2-40B4-BE49-F238E27FC236}">
                <a16:creationId xmlns:a16="http://schemas.microsoft.com/office/drawing/2014/main" id="{8B5006FA-4652-4136-93BA-EA6CF6DCEB29}"/>
              </a:ext>
            </a:extLst>
          </p:cNvPr>
          <p:cNvGrpSpPr/>
          <p:nvPr/>
        </p:nvGrpSpPr>
        <p:grpSpPr>
          <a:xfrm flipH="1">
            <a:off x="2732632" y="1993683"/>
            <a:ext cx="1230152" cy="3630980"/>
            <a:chOff x="4852930" y="2133600"/>
            <a:chExt cx="1230152" cy="3630980"/>
          </a:xfrm>
          <a:effectLst>
            <a:glow rad="50800">
              <a:sysClr val="window" lastClr="FFFFFF">
                <a:alpha val="15000"/>
              </a:sysClr>
            </a:glow>
            <a:outerShdw blurRad="76200" dir="13500000" sy="23000" kx="1200000" algn="br" rotWithShape="0">
              <a:prstClr val="black">
                <a:alpha val="20000"/>
              </a:prstClr>
            </a:outerShdw>
          </a:effectLst>
        </p:grpSpPr>
        <p:sp>
          <p:nvSpPr>
            <p:cNvPr id="42" name="Freeform 7">
              <a:extLst>
                <a:ext uri="{FF2B5EF4-FFF2-40B4-BE49-F238E27FC236}">
                  <a16:creationId xmlns:a16="http://schemas.microsoft.com/office/drawing/2014/main" id="{F84399EE-0650-4948-A89F-28928B8868D0}"/>
                </a:ext>
              </a:extLst>
            </p:cNvPr>
            <p:cNvSpPr/>
            <p:nvPr/>
          </p:nvSpPr>
          <p:spPr>
            <a:xfrm>
              <a:off x="5114468" y="3060554"/>
              <a:ext cx="938980" cy="631968"/>
            </a:xfrm>
            <a:custGeom>
              <a:avLst/>
              <a:gdLst>
                <a:gd name="connsiteX0" fmla="*/ 0 w 592295"/>
                <a:gd name="connsiteY0" fmla="*/ 0 h 1443668"/>
                <a:gd name="connsiteX1" fmla="*/ 590550 w 592295"/>
                <a:gd name="connsiteY1" fmla="*/ 1428750 h 1443668"/>
                <a:gd name="connsiteX2" fmla="*/ 146050 w 592295"/>
                <a:gd name="connsiteY2" fmla="*/ 622300 h 1443668"/>
                <a:gd name="connsiteX0" fmla="*/ 0 w 585989"/>
                <a:gd name="connsiteY0" fmla="*/ 0 h 1487016"/>
                <a:gd name="connsiteX1" fmla="*/ 584200 w 585989"/>
                <a:gd name="connsiteY1" fmla="*/ 1473200 h 1487016"/>
                <a:gd name="connsiteX2" fmla="*/ 146050 w 585989"/>
                <a:gd name="connsiteY2" fmla="*/ 622300 h 1487016"/>
                <a:gd name="connsiteX0" fmla="*/ 0 w 584202"/>
                <a:gd name="connsiteY0" fmla="*/ 0 h 1514631"/>
                <a:gd name="connsiteX1" fmla="*/ 584200 w 584202"/>
                <a:gd name="connsiteY1" fmla="*/ 1473200 h 1514631"/>
                <a:gd name="connsiteX2" fmla="*/ 146050 w 584202"/>
                <a:gd name="connsiteY2" fmla="*/ 622300 h 1514631"/>
                <a:gd name="connsiteX0" fmla="*/ 0 w 587293"/>
                <a:gd name="connsiteY0" fmla="*/ 0 h 1482977"/>
                <a:gd name="connsiteX1" fmla="*/ 584200 w 587293"/>
                <a:gd name="connsiteY1" fmla="*/ 1473200 h 1482977"/>
                <a:gd name="connsiteX2" fmla="*/ 146050 w 587293"/>
                <a:gd name="connsiteY2" fmla="*/ 622300 h 1482977"/>
                <a:gd name="connsiteX0" fmla="*/ 0 w 499341"/>
                <a:gd name="connsiteY0" fmla="*/ 0 h 1482977"/>
                <a:gd name="connsiteX1" fmla="*/ 495300 w 499341"/>
                <a:gd name="connsiteY1" fmla="*/ 1473200 h 1482977"/>
                <a:gd name="connsiteX2" fmla="*/ 146050 w 499341"/>
                <a:gd name="connsiteY2" fmla="*/ 622300 h 1482977"/>
                <a:gd name="connsiteX0" fmla="*/ 0 w 499341"/>
                <a:gd name="connsiteY0" fmla="*/ 0 h 1487155"/>
                <a:gd name="connsiteX1" fmla="*/ 495300 w 499341"/>
                <a:gd name="connsiteY1" fmla="*/ 1473200 h 1487155"/>
                <a:gd name="connsiteX2" fmla="*/ 146050 w 499341"/>
                <a:gd name="connsiteY2" fmla="*/ 622300 h 1487155"/>
                <a:gd name="connsiteX0" fmla="*/ 0 w 499341"/>
                <a:gd name="connsiteY0" fmla="*/ 0 h 1483662"/>
                <a:gd name="connsiteX1" fmla="*/ 495300 w 499341"/>
                <a:gd name="connsiteY1" fmla="*/ 1473200 h 1483662"/>
                <a:gd name="connsiteX2" fmla="*/ 146050 w 499341"/>
                <a:gd name="connsiteY2" fmla="*/ 622300 h 1483662"/>
                <a:gd name="connsiteX0" fmla="*/ 0 w 497906"/>
                <a:gd name="connsiteY0" fmla="*/ 0 h 1513633"/>
                <a:gd name="connsiteX1" fmla="*/ 495300 w 497906"/>
                <a:gd name="connsiteY1" fmla="*/ 1473200 h 1513633"/>
                <a:gd name="connsiteX2" fmla="*/ 158750 w 497906"/>
                <a:gd name="connsiteY2" fmla="*/ 869950 h 1513633"/>
                <a:gd name="connsiteX0" fmla="*/ 0 w 498260"/>
                <a:gd name="connsiteY0" fmla="*/ 0 h 1509602"/>
                <a:gd name="connsiteX1" fmla="*/ 495300 w 498260"/>
                <a:gd name="connsiteY1" fmla="*/ 1473200 h 1509602"/>
                <a:gd name="connsiteX2" fmla="*/ 158750 w 498260"/>
                <a:gd name="connsiteY2" fmla="*/ 869950 h 1509602"/>
                <a:gd name="connsiteX0" fmla="*/ 102865 w 599370"/>
                <a:gd name="connsiteY0" fmla="*/ 0 h 1495383"/>
                <a:gd name="connsiteX1" fmla="*/ 598165 w 599370"/>
                <a:gd name="connsiteY1" fmla="*/ 1473200 h 1495383"/>
                <a:gd name="connsiteX2" fmla="*/ 0 w 599370"/>
                <a:gd name="connsiteY2" fmla="*/ 579267 h 1495383"/>
                <a:gd name="connsiteX0" fmla="*/ 740597 w 789104"/>
                <a:gd name="connsiteY0" fmla="*/ 12676 h 716041"/>
                <a:gd name="connsiteX1" fmla="*/ 492 w 789104"/>
                <a:gd name="connsiteY1" fmla="*/ 17924 h 716041"/>
                <a:gd name="connsiteX2" fmla="*/ 637732 w 789104"/>
                <a:gd name="connsiteY2" fmla="*/ 591943 h 716041"/>
                <a:gd name="connsiteX0" fmla="*/ 740471 w 740471"/>
                <a:gd name="connsiteY0" fmla="*/ 3733 h 707098"/>
                <a:gd name="connsiteX1" fmla="*/ 548678 w 740471"/>
                <a:gd name="connsiteY1" fmla="*/ 216927 h 707098"/>
                <a:gd name="connsiteX2" fmla="*/ 366 w 740471"/>
                <a:gd name="connsiteY2" fmla="*/ 8981 h 707098"/>
                <a:gd name="connsiteX3" fmla="*/ 637606 w 740471"/>
                <a:gd name="connsiteY3" fmla="*/ 583000 h 707098"/>
                <a:gd name="connsiteX0" fmla="*/ 741405 w 741405"/>
                <a:gd name="connsiteY0" fmla="*/ 313 h 579581"/>
                <a:gd name="connsiteX1" fmla="*/ 549612 w 741405"/>
                <a:gd name="connsiteY1" fmla="*/ 213507 h 579581"/>
                <a:gd name="connsiteX2" fmla="*/ 1300 w 741405"/>
                <a:gd name="connsiteY2" fmla="*/ 5561 h 579581"/>
                <a:gd name="connsiteX3" fmla="*/ 404270 w 741405"/>
                <a:gd name="connsiteY3" fmla="*/ 489657 h 579581"/>
                <a:gd name="connsiteX4" fmla="*/ 638540 w 741405"/>
                <a:gd name="connsiteY4" fmla="*/ 579580 h 579581"/>
                <a:gd name="connsiteX0" fmla="*/ 741405 w 1190839"/>
                <a:gd name="connsiteY0" fmla="*/ 313 h 521544"/>
                <a:gd name="connsiteX1" fmla="*/ 549612 w 1190839"/>
                <a:gd name="connsiteY1" fmla="*/ 213507 h 521544"/>
                <a:gd name="connsiteX2" fmla="*/ 1300 w 1190839"/>
                <a:gd name="connsiteY2" fmla="*/ 5561 h 521544"/>
                <a:gd name="connsiteX3" fmla="*/ 404270 w 1190839"/>
                <a:gd name="connsiteY3" fmla="*/ 489657 h 521544"/>
                <a:gd name="connsiteX4" fmla="*/ 1190839 w 1190839"/>
                <a:gd name="connsiteY4" fmla="*/ 448772 h 521544"/>
                <a:gd name="connsiteX0" fmla="*/ 654200 w 1190839"/>
                <a:gd name="connsiteY0" fmla="*/ 0 h 535766"/>
                <a:gd name="connsiteX1" fmla="*/ 549612 w 1190839"/>
                <a:gd name="connsiteY1" fmla="*/ 227729 h 535766"/>
                <a:gd name="connsiteX2" fmla="*/ 1300 w 1190839"/>
                <a:gd name="connsiteY2" fmla="*/ 19783 h 535766"/>
                <a:gd name="connsiteX3" fmla="*/ 404270 w 1190839"/>
                <a:gd name="connsiteY3" fmla="*/ 503879 h 535766"/>
                <a:gd name="connsiteX4" fmla="*/ 1190839 w 1190839"/>
                <a:gd name="connsiteY4" fmla="*/ 462994 h 535766"/>
                <a:gd name="connsiteX0" fmla="*/ 654200 w 1190839"/>
                <a:gd name="connsiteY0" fmla="*/ 0 h 535766"/>
                <a:gd name="connsiteX1" fmla="*/ 491475 w 1190839"/>
                <a:gd name="connsiteY1" fmla="*/ 358537 h 535766"/>
                <a:gd name="connsiteX2" fmla="*/ 1300 w 1190839"/>
                <a:gd name="connsiteY2" fmla="*/ 19783 h 535766"/>
                <a:gd name="connsiteX3" fmla="*/ 404270 w 1190839"/>
                <a:gd name="connsiteY3" fmla="*/ 503879 h 535766"/>
                <a:gd name="connsiteX4" fmla="*/ 1190839 w 1190839"/>
                <a:gd name="connsiteY4" fmla="*/ 462994 h 535766"/>
                <a:gd name="connsiteX0" fmla="*/ 748388 w 1285027"/>
                <a:gd name="connsiteY0" fmla="*/ 48918 h 584684"/>
                <a:gd name="connsiteX1" fmla="*/ 585663 w 1285027"/>
                <a:gd name="connsiteY1" fmla="*/ 407455 h 584684"/>
                <a:gd name="connsiteX2" fmla="*/ 1016 w 1285027"/>
                <a:gd name="connsiteY2" fmla="*/ 3297 h 584684"/>
                <a:gd name="connsiteX3" fmla="*/ 498458 w 1285027"/>
                <a:gd name="connsiteY3" fmla="*/ 552797 h 584684"/>
                <a:gd name="connsiteX4" fmla="*/ 1285027 w 1285027"/>
                <a:gd name="connsiteY4" fmla="*/ 511912 h 584684"/>
                <a:gd name="connsiteX0" fmla="*/ 748730 w 1285369"/>
                <a:gd name="connsiteY0" fmla="*/ 48918 h 649304"/>
                <a:gd name="connsiteX1" fmla="*/ 586005 w 1285369"/>
                <a:gd name="connsiteY1" fmla="*/ 407455 h 649304"/>
                <a:gd name="connsiteX2" fmla="*/ 1358 w 1285369"/>
                <a:gd name="connsiteY2" fmla="*/ 3297 h 649304"/>
                <a:gd name="connsiteX3" fmla="*/ 389794 w 1285369"/>
                <a:gd name="connsiteY3" fmla="*/ 625468 h 649304"/>
                <a:gd name="connsiteX4" fmla="*/ 1285369 w 1285369"/>
                <a:gd name="connsiteY4" fmla="*/ 511912 h 649304"/>
                <a:gd name="connsiteX0" fmla="*/ 748444 w 1285083"/>
                <a:gd name="connsiteY0" fmla="*/ 48918 h 629456"/>
                <a:gd name="connsiteX1" fmla="*/ 585719 w 1285083"/>
                <a:gd name="connsiteY1" fmla="*/ 407455 h 629456"/>
                <a:gd name="connsiteX2" fmla="*/ 1072 w 1285083"/>
                <a:gd name="connsiteY2" fmla="*/ 3297 h 629456"/>
                <a:gd name="connsiteX3" fmla="*/ 476713 w 1285083"/>
                <a:gd name="connsiteY3" fmla="*/ 603667 h 629456"/>
                <a:gd name="connsiteX4" fmla="*/ 1285083 w 1285083"/>
                <a:gd name="connsiteY4" fmla="*/ 511912 h 629456"/>
                <a:gd name="connsiteX0" fmla="*/ 585719 w 1285083"/>
                <a:gd name="connsiteY0" fmla="*/ 407455 h 629456"/>
                <a:gd name="connsiteX1" fmla="*/ 1072 w 1285083"/>
                <a:gd name="connsiteY1" fmla="*/ 3297 h 629456"/>
                <a:gd name="connsiteX2" fmla="*/ 476713 w 1285083"/>
                <a:gd name="connsiteY2" fmla="*/ 603667 h 629456"/>
                <a:gd name="connsiteX3" fmla="*/ 1285083 w 1285083"/>
                <a:gd name="connsiteY3" fmla="*/ 511912 h 629456"/>
                <a:gd name="connsiteX0" fmla="*/ 585719 w 921728"/>
                <a:gd name="connsiteY0" fmla="*/ 407455 h 614698"/>
                <a:gd name="connsiteX1" fmla="*/ 1072 w 921728"/>
                <a:gd name="connsiteY1" fmla="*/ 3297 h 614698"/>
                <a:gd name="connsiteX2" fmla="*/ 476713 w 921728"/>
                <a:gd name="connsiteY2" fmla="*/ 603667 h 614698"/>
                <a:gd name="connsiteX3" fmla="*/ 921728 w 921728"/>
                <a:gd name="connsiteY3" fmla="*/ 155825 h 614698"/>
                <a:gd name="connsiteX0" fmla="*/ 585082 w 1101927"/>
                <a:gd name="connsiteY0" fmla="*/ 407455 h 765134"/>
                <a:gd name="connsiteX1" fmla="*/ 435 w 1101927"/>
                <a:gd name="connsiteY1" fmla="*/ 3297 h 765134"/>
                <a:gd name="connsiteX2" fmla="*/ 1079245 w 1101927"/>
                <a:gd name="connsiteY2" fmla="*/ 756276 h 765134"/>
                <a:gd name="connsiteX3" fmla="*/ 921091 w 1101927"/>
                <a:gd name="connsiteY3" fmla="*/ 155825 h 765134"/>
                <a:gd name="connsiteX0" fmla="*/ 585082 w 1116843"/>
                <a:gd name="connsiteY0" fmla="*/ 407455 h 769045"/>
                <a:gd name="connsiteX1" fmla="*/ 435 w 1116843"/>
                <a:gd name="connsiteY1" fmla="*/ 3297 h 769045"/>
                <a:gd name="connsiteX2" fmla="*/ 1079245 w 1116843"/>
                <a:gd name="connsiteY2" fmla="*/ 756276 h 769045"/>
                <a:gd name="connsiteX3" fmla="*/ 921091 w 1116843"/>
                <a:gd name="connsiteY3" fmla="*/ 155825 h 769045"/>
                <a:gd name="connsiteX0" fmla="*/ 585082 w 1106280"/>
                <a:gd name="connsiteY0" fmla="*/ 407455 h 767096"/>
                <a:gd name="connsiteX1" fmla="*/ 435 w 1106280"/>
                <a:gd name="connsiteY1" fmla="*/ 3297 h 767096"/>
                <a:gd name="connsiteX2" fmla="*/ 1079245 w 1106280"/>
                <a:gd name="connsiteY2" fmla="*/ 756276 h 767096"/>
                <a:gd name="connsiteX3" fmla="*/ 828435 w 1106280"/>
                <a:gd name="connsiteY3" fmla="*/ 57719 h 767096"/>
                <a:gd name="connsiteX0" fmla="*/ 585136 w 1106334"/>
                <a:gd name="connsiteY0" fmla="*/ 407455 h 767096"/>
                <a:gd name="connsiteX1" fmla="*/ 489 w 1106334"/>
                <a:gd name="connsiteY1" fmla="*/ 3297 h 767096"/>
                <a:gd name="connsiteX2" fmla="*/ 1079299 w 1106334"/>
                <a:gd name="connsiteY2" fmla="*/ 756276 h 767096"/>
                <a:gd name="connsiteX3" fmla="*/ 828489 w 1106334"/>
                <a:gd name="connsiteY3" fmla="*/ 57719 h 767096"/>
                <a:gd name="connsiteX0" fmla="*/ 585136 w 1079901"/>
                <a:gd name="connsiteY0" fmla="*/ 407455 h 756275"/>
                <a:gd name="connsiteX1" fmla="*/ 489 w 1079901"/>
                <a:gd name="connsiteY1" fmla="*/ 3297 h 756275"/>
                <a:gd name="connsiteX2" fmla="*/ 1079299 w 1079901"/>
                <a:gd name="connsiteY2" fmla="*/ 756276 h 756275"/>
                <a:gd name="connsiteX3" fmla="*/ 828489 w 1079901"/>
                <a:gd name="connsiteY3" fmla="*/ 57719 h 756275"/>
                <a:gd name="connsiteX0" fmla="*/ 585136 w 1090047"/>
                <a:gd name="connsiteY0" fmla="*/ 407455 h 756276"/>
                <a:gd name="connsiteX1" fmla="*/ 489 w 1090047"/>
                <a:gd name="connsiteY1" fmla="*/ 3297 h 756276"/>
                <a:gd name="connsiteX2" fmla="*/ 1079299 w 1090047"/>
                <a:gd name="connsiteY2" fmla="*/ 756276 h 756276"/>
                <a:gd name="connsiteX3" fmla="*/ 828489 w 1090047"/>
                <a:gd name="connsiteY3" fmla="*/ 57719 h 756276"/>
                <a:gd name="connsiteX0" fmla="*/ 585155 w 1056533"/>
                <a:gd name="connsiteY0" fmla="*/ 407455 h 723574"/>
                <a:gd name="connsiteX1" fmla="*/ 508 w 1056533"/>
                <a:gd name="connsiteY1" fmla="*/ 3297 h 723574"/>
                <a:gd name="connsiteX2" fmla="*/ 1043891 w 1056533"/>
                <a:gd name="connsiteY2" fmla="*/ 723574 h 723574"/>
                <a:gd name="connsiteX3" fmla="*/ 828508 w 1056533"/>
                <a:gd name="connsiteY3" fmla="*/ 57719 h 723574"/>
                <a:gd name="connsiteX0" fmla="*/ 585522 w 1056899"/>
                <a:gd name="connsiteY0" fmla="*/ 407455 h 723574"/>
                <a:gd name="connsiteX1" fmla="*/ 875 w 1056899"/>
                <a:gd name="connsiteY1" fmla="*/ 3297 h 723574"/>
                <a:gd name="connsiteX2" fmla="*/ 1044258 w 1056899"/>
                <a:gd name="connsiteY2" fmla="*/ 723574 h 723574"/>
                <a:gd name="connsiteX3" fmla="*/ 828875 w 1056899"/>
                <a:gd name="connsiteY3" fmla="*/ 57719 h 723574"/>
                <a:gd name="connsiteX0" fmla="*/ 659102 w 1056899"/>
                <a:gd name="connsiteY0" fmla="*/ 372288 h 723835"/>
                <a:gd name="connsiteX1" fmla="*/ 875 w 1056899"/>
                <a:gd name="connsiteY1" fmla="*/ 3558 h 723835"/>
                <a:gd name="connsiteX2" fmla="*/ 1044258 w 1056899"/>
                <a:gd name="connsiteY2" fmla="*/ 723835 h 723835"/>
                <a:gd name="connsiteX3" fmla="*/ 828875 w 1056899"/>
                <a:gd name="connsiteY3" fmla="*/ 57980 h 723835"/>
                <a:gd name="connsiteX0" fmla="*/ 719056 w 1056899"/>
                <a:gd name="connsiteY0" fmla="*/ 461624 h 723240"/>
                <a:gd name="connsiteX1" fmla="*/ 875 w 1056899"/>
                <a:gd name="connsiteY1" fmla="*/ 2963 h 723240"/>
                <a:gd name="connsiteX2" fmla="*/ 1044258 w 1056899"/>
                <a:gd name="connsiteY2" fmla="*/ 723240 h 723240"/>
                <a:gd name="connsiteX3" fmla="*/ 828875 w 1056899"/>
                <a:gd name="connsiteY3" fmla="*/ 57385 h 723240"/>
                <a:gd name="connsiteX0" fmla="*/ 719056 w 1058715"/>
                <a:gd name="connsiteY0" fmla="*/ 461624 h 723255"/>
                <a:gd name="connsiteX1" fmla="*/ 875 w 1058715"/>
                <a:gd name="connsiteY1" fmla="*/ 2963 h 723255"/>
                <a:gd name="connsiteX2" fmla="*/ 1044258 w 1058715"/>
                <a:gd name="connsiteY2" fmla="*/ 723240 h 723255"/>
                <a:gd name="connsiteX3" fmla="*/ 828875 w 1058715"/>
                <a:gd name="connsiteY3" fmla="*/ 57385 h 723255"/>
                <a:gd name="connsiteX0" fmla="*/ 719056 w 1074590"/>
                <a:gd name="connsiteY0" fmla="*/ 461624 h 723240"/>
                <a:gd name="connsiteX1" fmla="*/ 875 w 1074590"/>
                <a:gd name="connsiteY1" fmla="*/ 2963 h 723240"/>
                <a:gd name="connsiteX2" fmla="*/ 1044258 w 1074590"/>
                <a:gd name="connsiteY2" fmla="*/ 723240 h 723240"/>
                <a:gd name="connsiteX3" fmla="*/ 828875 w 1074590"/>
                <a:gd name="connsiteY3" fmla="*/ 57385 h 723240"/>
              </a:gdLst>
              <a:ahLst/>
              <a:cxnLst>
                <a:cxn ang="0">
                  <a:pos x="connsiteX0" y="connsiteY0"/>
                </a:cxn>
                <a:cxn ang="0">
                  <a:pos x="connsiteX1" y="connsiteY1"/>
                </a:cxn>
                <a:cxn ang="0">
                  <a:pos x="connsiteX2" y="connsiteY2"/>
                </a:cxn>
                <a:cxn ang="0">
                  <a:pos x="connsiteX3" y="connsiteY3"/>
                </a:cxn>
              </a:cxnLst>
              <a:rect l="l" t="t" r="r" b="b"/>
              <a:pathLst>
                <a:path w="1074590" h="723240">
                  <a:moveTo>
                    <a:pt x="719056" y="461624"/>
                  </a:moveTo>
                  <a:cubicBezTo>
                    <a:pt x="595705" y="462499"/>
                    <a:pt x="25099" y="-43062"/>
                    <a:pt x="875" y="2963"/>
                  </a:cubicBezTo>
                  <a:cubicBezTo>
                    <a:pt x="-23349" y="48988"/>
                    <a:pt x="458423" y="698424"/>
                    <a:pt x="1044258" y="723240"/>
                  </a:cubicBezTo>
                  <a:cubicBezTo>
                    <a:pt x="1150468" y="723529"/>
                    <a:pt x="953340" y="287663"/>
                    <a:pt x="828875" y="57385"/>
                  </a:cubicBezTo>
                </a:path>
              </a:pathLst>
            </a:cu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7515B1F5-2FC0-4EC7-8BF6-90DB2A4F2D8E}"/>
                </a:ext>
              </a:extLst>
            </p:cNvPr>
            <p:cNvSpPr/>
            <p:nvPr/>
          </p:nvSpPr>
          <p:spPr>
            <a:xfrm>
              <a:off x="5284077" y="2133600"/>
              <a:ext cx="799005" cy="799005"/>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Freeform 9">
              <a:extLst>
                <a:ext uri="{FF2B5EF4-FFF2-40B4-BE49-F238E27FC236}">
                  <a16:creationId xmlns:a16="http://schemas.microsoft.com/office/drawing/2014/main" id="{B37042B3-EECD-479F-9C15-2A870430657D}"/>
                </a:ext>
              </a:extLst>
            </p:cNvPr>
            <p:cNvSpPr/>
            <p:nvPr/>
          </p:nvSpPr>
          <p:spPr>
            <a:xfrm>
              <a:off x="5318537" y="2947209"/>
              <a:ext cx="679262" cy="2817371"/>
            </a:xfrm>
            <a:custGeom>
              <a:avLst/>
              <a:gdLst>
                <a:gd name="connsiteX0" fmla="*/ 148 w 1093205"/>
                <a:gd name="connsiteY0" fmla="*/ 3189271 h 3232444"/>
                <a:gd name="connsiteX1" fmla="*/ 602314 w 1093205"/>
                <a:gd name="connsiteY1" fmla="*/ 22 h 3232444"/>
                <a:gd name="connsiteX2" fmla="*/ 1092967 w 1093205"/>
                <a:gd name="connsiteY2" fmla="*/ 3133515 h 3232444"/>
                <a:gd name="connsiteX3" fmla="*/ 658070 w 1093205"/>
                <a:gd name="connsiteY3" fmla="*/ 1929183 h 3232444"/>
                <a:gd name="connsiteX4" fmla="*/ 148 w 1093205"/>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07 w 1093100"/>
                <a:gd name="connsiteY0" fmla="*/ 3189271 h 3224172"/>
                <a:gd name="connsiteX1" fmla="*/ 602273 w 1093100"/>
                <a:gd name="connsiteY1" fmla="*/ 22 h 3224172"/>
                <a:gd name="connsiteX2" fmla="*/ 1092926 w 1093100"/>
                <a:gd name="connsiteY2" fmla="*/ 3133515 h 3224172"/>
                <a:gd name="connsiteX3" fmla="*/ 557668 w 1093100"/>
                <a:gd name="connsiteY3" fmla="*/ 1784217 h 3224172"/>
                <a:gd name="connsiteX4" fmla="*/ 107 w 1093100"/>
                <a:gd name="connsiteY4" fmla="*/ 3189271 h 3224172"/>
                <a:gd name="connsiteX0" fmla="*/ 101 w 959355"/>
                <a:gd name="connsiteY0" fmla="*/ 3189264 h 3224264"/>
                <a:gd name="connsiteX1" fmla="*/ 602267 w 959355"/>
                <a:gd name="connsiteY1" fmla="*/ 15 h 3224264"/>
                <a:gd name="connsiteX2" fmla="*/ 959105 w 959355"/>
                <a:gd name="connsiteY2" fmla="*/ 3144659 h 3224264"/>
                <a:gd name="connsiteX3" fmla="*/ 557662 w 959355"/>
                <a:gd name="connsiteY3" fmla="*/ 1784210 h 3224264"/>
                <a:gd name="connsiteX4" fmla="*/ 101 w 959355"/>
                <a:gd name="connsiteY4" fmla="*/ 3189264 h 3224264"/>
                <a:gd name="connsiteX0" fmla="*/ 185 w 736384"/>
                <a:gd name="connsiteY0" fmla="*/ 3189264 h 3224264"/>
                <a:gd name="connsiteX1" fmla="*/ 379327 w 736384"/>
                <a:gd name="connsiteY1" fmla="*/ 15 h 3224264"/>
                <a:gd name="connsiteX2" fmla="*/ 736165 w 736384"/>
                <a:gd name="connsiteY2" fmla="*/ 3144659 h 3224264"/>
                <a:gd name="connsiteX3" fmla="*/ 334722 w 736384"/>
                <a:gd name="connsiteY3" fmla="*/ 1784210 h 3224264"/>
                <a:gd name="connsiteX4" fmla="*/ 185 w 736384"/>
                <a:gd name="connsiteY4" fmla="*/ 3189264 h 3224264"/>
                <a:gd name="connsiteX0" fmla="*/ 15097 w 772425"/>
                <a:gd name="connsiteY0" fmla="*/ 3189264 h 3224264"/>
                <a:gd name="connsiteX1" fmla="*/ 394239 w 772425"/>
                <a:gd name="connsiteY1" fmla="*/ 15 h 3224264"/>
                <a:gd name="connsiteX2" fmla="*/ 751077 w 772425"/>
                <a:gd name="connsiteY2" fmla="*/ 3144659 h 3224264"/>
                <a:gd name="connsiteX3" fmla="*/ 349634 w 772425"/>
                <a:gd name="connsiteY3" fmla="*/ 1784210 h 3224264"/>
                <a:gd name="connsiteX4" fmla="*/ 15097 w 772425"/>
                <a:gd name="connsiteY4" fmla="*/ 3189264 h 3224264"/>
                <a:gd name="connsiteX0" fmla="*/ 20035 w 777363"/>
                <a:gd name="connsiteY0" fmla="*/ 3189264 h 3224264"/>
                <a:gd name="connsiteX1" fmla="*/ 399177 w 777363"/>
                <a:gd name="connsiteY1" fmla="*/ 15 h 3224264"/>
                <a:gd name="connsiteX2" fmla="*/ 756015 w 777363"/>
                <a:gd name="connsiteY2" fmla="*/ 3144659 h 3224264"/>
                <a:gd name="connsiteX3" fmla="*/ 421480 w 777363"/>
                <a:gd name="connsiteY3" fmla="*/ 1784210 h 3224264"/>
                <a:gd name="connsiteX4" fmla="*/ 20035 w 777363"/>
                <a:gd name="connsiteY4" fmla="*/ 3189264 h 322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363" h="3224264">
                  <a:moveTo>
                    <a:pt x="20035" y="3189264"/>
                  </a:moveTo>
                  <a:cubicBezTo>
                    <a:pt x="16318" y="2891898"/>
                    <a:pt x="-124930" y="7449"/>
                    <a:pt x="399177" y="15"/>
                  </a:cubicBezTo>
                  <a:cubicBezTo>
                    <a:pt x="923284" y="-7419"/>
                    <a:pt x="746722" y="2823132"/>
                    <a:pt x="756015" y="3144659"/>
                  </a:cubicBezTo>
                  <a:cubicBezTo>
                    <a:pt x="765308" y="3466186"/>
                    <a:pt x="544143" y="1776776"/>
                    <a:pt x="421480" y="1784210"/>
                  </a:cubicBezTo>
                  <a:cubicBezTo>
                    <a:pt x="298817" y="1791644"/>
                    <a:pt x="23752" y="3486630"/>
                    <a:pt x="20035" y="3189264"/>
                  </a:cubicBezTo>
                  <a:close/>
                </a:path>
              </a:pathLst>
            </a:cu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Freeform 10">
              <a:extLst>
                <a:ext uri="{FF2B5EF4-FFF2-40B4-BE49-F238E27FC236}">
                  <a16:creationId xmlns:a16="http://schemas.microsoft.com/office/drawing/2014/main" id="{8CEEB900-5926-4F03-A39C-BBF8048C34A7}"/>
                </a:ext>
              </a:extLst>
            </p:cNvPr>
            <p:cNvSpPr/>
            <p:nvPr/>
          </p:nvSpPr>
          <p:spPr>
            <a:xfrm>
              <a:off x="4852930" y="3125627"/>
              <a:ext cx="677867" cy="753693"/>
            </a:xfrm>
            <a:custGeom>
              <a:avLst/>
              <a:gdLst>
                <a:gd name="connsiteX0" fmla="*/ 1071085 w 1071085"/>
                <a:gd name="connsiteY0" fmla="*/ 0 h 943692"/>
                <a:gd name="connsiteX1" fmla="*/ 613885 w 1071085"/>
                <a:gd name="connsiteY1" fmla="*/ 735980 h 943692"/>
                <a:gd name="connsiteX2" fmla="*/ 568 w 1071085"/>
                <a:gd name="connsiteY2" fmla="*/ 401444 h 943692"/>
                <a:gd name="connsiteX3" fmla="*/ 513524 w 1071085"/>
                <a:gd name="connsiteY3" fmla="*/ 936702 h 943692"/>
                <a:gd name="connsiteX4" fmla="*/ 1037631 w 1071085"/>
                <a:gd name="connsiteY4" fmla="*/ 657922 h 943692"/>
                <a:gd name="connsiteX0" fmla="*/ 810791 w 810791"/>
                <a:gd name="connsiteY0" fmla="*/ 0 h 943692"/>
                <a:gd name="connsiteX1" fmla="*/ 353591 w 810791"/>
                <a:gd name="connsiteY1" fmla="*/ 735980 h 943692"/>
                <a:gd name="connsiteX2" fmla="*/ 1889 w 810791"/>
                <a:gd name="connsiteY2" fmla="*/ 256102 h 943692"/>
                <a:gd name="connsiteX3" fmla="*/ 253230 w 810791"/>
                <a:gd name="connsiteY3" fmla="*/ 936702 h 943692"/>
                <a:gd name="connsiteX4" fmla="*/ 777337 w 810791"/>
                <a:gd name="connsiteY4" fmla="*/ 657922 h 943692"/>
                <a:gd name="connsiteX0" fmla="*/ 782341 w 782341"/>
                <a:gd name="connsiteY0" fmla="*/ 0 h 943692"/>
                <a:gd name="connsiteX1" fmla="*/ 325141 w 782341"/>
                <a:gd name="connsiteY1" fmla="*/ 735980 h 943692"/>
                <a:gd name="connsiteX2" fmla="*/ 2508 w 782341"/>
                <a:gd name="connsiteY2" fmla="*/ 52624 h 943692"/>
                <a:gd name="connsiteX3" fmla="*/ 224780 w 782341"/>
                <a:gd name="connsiteY3" fmla="*/ 936702 h 943692"/>
                <a:gd name="connsiteX4" fmla="*/ 748887 w 782341"/>
                <a:gd name="connsiteY4" fmla="*/ 657922 h 943692"/>
                <a:gd name="connsiteX0" fmla="*/ 781777 w 781777"/>
                <a:gd name="connsiteY0" fmla="*/ 0 h 943692"/>
                <a:gd name="connsiteX1" fmla="*/ 310043 w 781777"/>
                <a:gd name="connsiteY1" fmla="*/ 576105 h 943692"/>
                <a:gd name="connsiteX2" fmla="*/ 1944 w 781777"/>
                <a:gd name="connsiteY2" fmla="*/ 52624 h 943692"/>
                <a:gd name="connsiteX3" fmla="*/ 224216 w 781777"/>
                <a:gd name="connsiteY3" fmla="*/ 936702 h 943692"/>
                <a:gd name="connsiteX4" fmla="*/ 748323 w 781777"/>
                <a:gd name="connsiteY4" fmla="*/ 657922 h 943692"/>
                <a:gd name="connsiteX0" fmla="*/ 780181 w 780181"/>
                <a:gd name="connsiteY0" fmla="*/ 0 h 800727"/>
                <a:gd name="connsiteX1" fmla="*/ 308447 w 780181"/>
                <a:gd name="connsiteY1" fmla="*/ 576105 h 800727"/>
                <a:gd name="connsiteX2" fmla="*/ 348 w 780181"/>
                <a:gd name="connsiteY2" fmla="*/ 52624 h 800727"/>
                <a:gd name="connsiteX3" fmla="*/ 266222 w 780181"/>
                <a:gd name="connsiteY3" fmla="*/ 776826 h 800727"/>
                <a:gd name="connsiteX4" fmla="*/ 746727 w 780181"/>
                <a:gd name="connsiteY4" fmla="*/ 657922 h 800727"/>
                <a:gd name="connsiteX0" fmla="*/ 786166 w 786166"/>
                <a:gd name="connsiteY0" fmla="*/ 0 h 823479"/>
                <a:gd name="connsiteX1" fmla="*/ 314432 w 786166"/>
                <a:gd name="connsiteY1" fmla="*/ 576105 h 823479"/>
                <a:gd name="connsiteX2" fmla="*/ 6333 w 786166"/>
                <a:gd name="connsiteY2" fmla="*/ 52624 h 823479"/>
                <a:gd name="connsiteX3" fmla="*/ 185002 w 786166"/>
                <a:gd name="connsiteY3" fmla="*/ 805894 h 823479"/>
                <a:gd name="connsiteX4" fmla="*/ 752712 w 786166"/>
                <a:gd name="connsiteY4" fmla="*/ 657922 h 823479"/>
                <a:gd name="connsiteX0" fmla="*/ 738637 w 738637"/>
                <a:gd name="connsiteY0" fmla="*/ 7219 h 830698"/>
                <a:gd name="connsiteX1" fmla="*/ 266903 w 738637"/>
                <a:gd name="connsiteY1" fmla="*/ 583324 h 830698"/>
                <a:gd name="connsiteX2" fmla="*/ 16941 w 738637"/>
                <a:gd name="connsiteY2" fmla="*/ 1706 h 830698"/>
                <a:gd name="connsiteX3" fmla="*/ 137473 w 738637"/>
                <a:gd name="connsiteY3" fmla="*/ 813113 h 830698"/>
                <a:gd name="connsiteX4" fmla="*/ 705183 w 738637"/>
                <a:gd name="connsiteY4" fmla="*/ 665141 h 830698"/>
                <a:gd name="connsiteX0" fmla="*/ 728458 w 728458"/>
                <a:gd name="connsiteY0" fmla="*/ 7219 h 830698"/>
                <a:gd name="connsiteX1" fmla="*/ 256724 w 728458"/>
                <a:gd name="connsiteY1" fmla="*/ 583324 h 830698"/>
                <a:gd name="connsiteX2" fmla="*/ 6762 w 728458"/>
                <a:gd name="connsiteY2" fmla="*/ 1706 h 830698"/>
                <a:gd name="connsiteX3" fmla="*/ 127294 w 728458"/>
                <a:gd name="connsiteY3" fmla="*/ 813113 h 830698"/>
                <a:gd name="connsiteX4" fmla="*/ 695004 w 728458"/>
                <a:gd name="connsiteY4" fmla="*/ 665141 h 830698"/>
                <a:gd name="connsiteX0" fmla="*/ 721702 w 721702"/>
                <a:gd name="connsiteY0" fmla="*/ 7650 h 856079"/>
                <a:gd name="connsiteX1" fmla="*/ 249968 w 721702"/>
                <a:gd name="connsiteY1" fmla="*/ 583755 h 856079"/>
                <a:gd name="connsiteX2" fmla="*/ 6 w 721702"/>
                <a:gd name="connsiteY2" fmla="*/ 2137 h 856079"/>
                <a:gd name="connsiteX3" fmla="*/ 244079 w 721702"/>
                <a:gd name="connsiteY3" fmla="*/ 842612 h 856079"/>
                <a:gd name="connsiteX4" fmla="*/ 688248 w 721702"/>
                <a:gd name="connsiteY4" fmla="*/ 665572 h 856079"/>
                <a:gd name="connsiteX0" fmla="*/ 724427 w 724427"/>
                <a:gd name="connsiteY0" fmla="*/ 7651 h 856079"/>
                <a:gd name="connsiteX1" fmla="*/ 398035 w 724427"/>
                <a:gd name="connsiteY1" fmla="*/ 583756 h 856079"/>
                <a:gd name="connsiteX2" fmla="*/ 2731 w 724427"/>
                <a:gd name="connsiteY2" fmla="*/ 2138 h 856079"/>
                <a:gd name="connsiteX3" fmla="*/ 246804 w 724427"/>
                <a:gd name="connsiteY3" fmla="*/ 842613 h 856079"/>
                <a:gd name="connsiteX4" fmla="*/ 690973 w 724427"/>
                <a:gd name="connsiteY4" fmla="*/ 665573 h 856079"/>
                <a:gd name="connsiteX0" fmla="*/ 724427 w 724427"/>
                <a:gd name="connsiteY0" fmla="*/ 7402 h 855830"/>
                <a:gd name="connsiteX1" fmla="*/ 398035 w 724427"/>
                <a:gd name="connsiteY1" fmla="*/ 583507 h 855830"/>
                <a:gd name="connsiteX2" fmla="*/ 2731 w 724427"/>
                <a:gd name="connsiteY2" fmla="*/ 1889 h 855830"/>
                <a:gd name="connsiteX3" fmla="*/ 246804 w 724427"/>
                <a:gd name="connsiteY3" fmla="*/ 842364 h 855830"/>
                <a:gd name="connsiteX4" fmla="*/ 690973 w 724427"/>
                <a:gd name="connsiteY4" fmla="*/ 665324 h 855830"/>
                <a:gd name="connsiteX0" fmla="*/ 724427 w 724427"/>
                <a:gd name="connsiteY0" fmla="*/ 7402 h 858717"/>
                <a:gd name="connsiteX1" fmla="*/ 398035 w 724427"/>
                <a:gd name="connsiteY1" fmla="*/ 583507 h 858717"/>
                <a:gd name="connsiteX2" fmla="*/ 2731 w 724427"/>
                <a:gd name="connsiteY2" fmla="*/ 1889 h 858717"/>
                <a:gd name="connsiteX3" fmla="*/ 246804 w 724427"/>
                <a:gd name="connsiteY3" fmla="*/ 842364 h 858717"/>
                <a:gd name="connsiteX4" fmla="*/ 690973 w 724427"/>
                <a:gd name="connsiteY4" fmla="*/ 665324 h 858717"/>
                <a:gd name="connsiteX0" fmla="*/ 724427 w 724427"/>
                <a:gd name="connsiteY0" fmla="*/ 7724 h 859039"/>
                <a:gd name="connsiteX1" fmla="*/ 398035 w 724427"/>
                <a:gd name="connsiteY1" fmla="*/ 583829 h 859039"/>
                <a:gd name="connsiteX2" fmla="*/ 2731 w 724427"/>
                <a:gd name="connsiteY2" fmla="*/ 2211 h 859039"/>
                <a:gd name="connsiteX3" fmla="*/ 246804 w 724427"/>
                <a:gd name="connsiteY3" fmla="*/ 842686 h 859039"/>
                <a:gd name="connsiteX4" fmla="*/ 690973 w 724427"/>
                <a:gd name="connsiteY4" fmla="*/ 665646 h 859039"/>
                <a:gd name="connsiteX0" fmla="*/ 724427 w 724427"/>
                <a:gd name="connsiteY0" fmla="*/ 7499 h 858814"/>
                <a:gd name="connsiteX1" fmla="*/ 398035 w 724427"/>
                <a:gd name="connsiteY1" fmla="*/ 583604 h 858814"/>
                <a:gd name="connsiteX2" fmla="*/ 2731 w 724427"/>
                <a:gd name="connsiteY2" fmla="*/ 1986 h 858814"/>
                <a:gd name="connsiteX3" fmla="*/ 246804 w 724427"/>
                <a:gd name="connsiteY3" fmla="*/ 842461 h 858814"/>
                <a:gd name="connsiteX4" fmla="*/ 690973 w 724427"/>
                <a:gd name="connsiteY4" fmla="*/ 665421 h 858814"/>
                <a:gd name="connsiteX0" fmla="*/ 724427 w 778178"/>
                <a:gd name="connsiteY0" fmla="*/ 7499 h 848640"/>
                <a:gd name="connsiteX1" fmla="*/ 398035 w 778178"/>
                <a:gd name="connsiteY1" fmla="*/ 583604 h 848640"/>
                <a:gd name="connsiteX2" fmla="*/ 2731 w 778178"/>
                <a:gd name="connsiteY2" fmla="*/ 1986 h 848640"/>
                <a:gd name="connsiteX3" fmla="*/ 246804 w 778178"/>
                <a:gd name="connsiteY3" fmla="*/ 842461 h 848640"/>
                <a:gd name="connsiteX4" fmla="*/ 778178 w 778178"/>
                <a:gd name="connsiteY4" fmla="*/ 466485 h 848640"/>
                <a:gd name="connsiteX0" fmla="*/ 721888 w 775639"/>
                <a:gd name="connsiteY0" fmla="*/ 7702 h 862207"/>
                <a:gd name="connsiteX1" fmla="*/ 395496 w 775639"/>
                <a:gd name="connsiteY1" fmla="*/ 583807 h 862207"/>
                <a:gd name="connsiteX2" fmla="*/ 192 w 775639"/>
                <a:gd name="connsiteY2" fmla="*/ 2189 h 862207"/>
                <a:gd name="connsiteX3" fmla="*/ 347822 w 775639"/>
                <a:gd name="connsiteY3" fmla="*/ 856291 h 862207"/>
                <a:gd name="connsiteX4" fmla="*/ 775639 w 775639"/>
                <a:gd name="connsiteY4" fmla="*/ 466688 h 862207"/>
                <a:gd name="connsiteX0" fmla="*/ 722017 w 775768"/>
                <a:gd name="connsiteY0" fmla="*/ 7702 h 862208"/>
                <a:gd name="connsiteX1" fmla="*/ 395625 w 775768"/>
                <a:gd name="connsiteY1" fmla="*/ 583807 h 862208"/>
                <a:gd name="connsiteX2" fmla="*/ 321 w 775768"/>
                <a:gd name="connsiteY2" fmla="*/ 2189 h 862208"/>
                <a:gd name="connsiteX3" fmla="*/ 347951 w 775768"/>
                <a:gd name="connsiteY3" fmla="*/ 856291 h 862208"/>
                <a:gd name="connsiteX4" fmla="*/ 775768 w 775768"/>
                <a:gd name="connsiteY4" fmla="*/ 466688 h 862208"/>
                <a:gd name="connsiteX0" fmla="*/ 722017 w 775768"/>
                <a:gd name="connsiteY0" fmla="*/ 7702 h 861662"/>
                <a:gd name="connsiteX1" fmla="*/ 395625 w 775768"/>
                <a:gd name="connsiteY1" fmla="*/ 583807 h 861662"/>
                <a:gd name="connsiteX2" fmla="*/ 321 w 775768"/>
                <a:gd name="connsiteY2" fmla="*/ 2189 h 861662"/>
                <a:gd name="connsiteX3" fmla="*/ 347951 w 775768"/>
                <a:gd name="connsiteY3" fmla="*/ 856291 h 861662"/>
                <a:gd name="connsiteX4" fmla="*/ 775768 w 775768"/>
                <a:gd name="connsiteY4" fmla="*/ 466688 h 861662"/>
                <a:gd name="connsiteX0" fmla="*/ 722017 w 775768"/>
                <a:gd name="connsiteY0" fmla="*/ 7702 h 862543"/>
                <a:gd name="connsiteX1" fmla="*/ 395625 w 775768"/>
                <a:gd name="connsiteY1" fmla="*/ 583807 h 862543"/>
                <a:gd name="connsiteX2" fmla="*/ 321 w 775768"/>
                <a:gd name="connsiteY2" fmla="*/ 2189 h 862543"/>
                <a:gd name="connsiteX3" fmla="*/ 347951 w 775768"/>
                <a:gd name="connsiteY3" fmla="*/ 856291 h 862543"/>
                <a:gd name="connsiteX4" fmla="*/ 775768 w 775768"/>
                <a:gd name="connsiteY4" fmla="*/ 466688 h 862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768" h="862543">
                  <a:moveTo>
                    <a:pt x="722017" y="7702"/>
                  </a:moveTo>
                  <a:cubicBezTo>
                    <a:pt x="582626" y="342238"/>
                    <a:pt x="486840" y="533857"/>
                    <a:pt x="395625" y="583807"/>
                  </a:cubicBezTo>
                  <a:cubicBezTo>
                    <a:pt x="304410" y="633757"/>
                    <a:pt x="8267" y="-43225"/>
                    <a:pt x="321" y="2189"/>
                  </a:cubicBezTo>
                  <a:cubicBezTo>
                    <a:pt x="-7625" y="47603"/>
                    <a:pt x="132413" y="642770"/>
                    <a:pt x="347951" y="856291"/>
                  </a:cubicBezTo>
                  <a:cubicBezTo>
                    <a:pt x="513529" y="903578"/>
                    <a:pt x="673716" y="673779"/>
                    <a:pt x="775768" y="466688"/>
                  </a:cubicBezTo>
                </a:path>
              </a:pathLst>
            </a:cu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3FE69302-6D76-41AD-81EC-8F937F216B33}"/>
                </a:ext>
              </a:extLst>
            </p:cNvPr>
            <p:cNvSpPr/>
            <p:nvPr/>
          </p:nvSpPr>
          <p:spPr>
            <a:xfrm rot="7744561">
              <a:off x="4746226" y="2948440"/>
              <a:ext cx="618670" cy="399503"/>
            </a:xfrm>
            <a:prstGeom prst="rect">
              <a:avLst/>
            </a:prstGeom>
            <a:solidFill>
              <a:schemeClr val="bg1">
                <a:lumMod val="85000"/>
                <a:lumOff val="15000"/>
              </a:schemeClr>
            </a:solidFill>
            <a:ln w="31750" cap="flat" cmpd="sng" algn="ctr">
              <a:solidFill>
                <a:sysClr val="windowText" lastClr="000000"/>
              </a:solidFill>
              <a:prstDash val="solid"/>
              <a:miter lim="800000"/>
            </a:ln>
            <a:effectLst/>
            <a:scene3d>
              <a:camera prst="isometricTopUp">
                <a:rot lat="21000000" lon="18900000" rev="144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3F9C9A13-80F7-4F9B-8ED8-4554417B3FBF}"/>
                </a:ext>
              </a:extLst>
            </p:cNvPr>
            <p:cNvCxnSpPr/>
            <p:nvPr/>
          </p:nvCxnSpPr>
          <p:spPr>
            <a:xfrm flipV="1">
              <a:off x="5305359" y="2496893"/>
              <a:ext cx="101148" cy="11741"/>
            </a:xfrm>
            <a:prstGeom prst="line">
              <a:avLst/>
            </a:prstGeom>
            <a:noFill/>
            <a:ln w="19050" cap="flat" cmpd="sng" algn="ctr">
              <a:solidFill>
                <a:sysClr val="windowText" lastClr="000000"/>
              </a:solidFill>
              <a:prstDash val="solid"/>
              <a:miter lim="800000"/>
            </a:ln>
            <a:effectLst/>
          </p:spPr>
        </p:cxnSp>
        <p:sp>
          <p:nvSpPr>
            <p:cNvPr id="48" name="Oval 47">
              <a:extLst>
                <a:ext uri="{FF2B5EF4-FFF2-40B4-BE49-F238E27FC236}">
                  <a16:creationId xmlns:a16="http://schemas.microsoft.com/office/drawing/2014/main" id="{EC67CCF6-F271-4368-A253-CF0A68F637FB}"/>
                </a:ext>
              </a:extLst>
            </p:cNvPr>
            <p:cNvSpPr>
              <a:spLocks noChangeAspect="1"/>
            </p:cNvSpPr>
            <p:nvPr/>
          </p:nvSpPr>
          <p:spPr>
            <a:xfrm rot="19800000">
              <a:off x="5336731" y="2583793"/>
              <a:ext cx="38405" cy="64008"/>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Freeform 14">
              <a:extLst>
                <a:ext uri="{FF2B5EF4-FFF2-40B4-BE49-F238E27FC236}">
                  <a16:creationId xmlns:a16="http://schemas.microsoft.com/office/drawing/2014/main" id="{CDDAFAC0-6F9E-46A5-A0D0-6A11FE708ECB}"/>
                </a:ext>
              </a:extLst>
            </p:cNvPr>
            <p:cNvSpPr/>
            <p:nvPr/>
          </p:nvSpPr>
          <p:spPr>
            <a:xfrm rot="21019576">
              <a:off x="5445697" y="2729165"/>
              <a:ext cx="170200" cy="117013"/>
            </a:xfrm>
            <a:custGeom>
              <a:avLst/>
              <a:gdLst>
                <a:gd name="connsiteX0" fmla="*/ 0 w 243840"/>
                <a:gd name="connsiteY0" fmla="*/ 167640 h 167640"/>
                <a:gd name="connsiteX1" fmla="*/ 175260 w 243840"/>
                <a:gd name="connsiteY1" fmla="*/ 99060 h 167640"/>
                <a:gd name="connsiteX2" fmla="*/ 243840 w 243840"/>
                <a:gd name="connsiteY2" fmla="*/ 0 h 167640"/>
              </a:gdLst>
              <a:ahLst/>
              <a:cxnLst>
                <a:cxn ang="0">
                  <a:pos x="connsiteX0" y="connsiteY0"/>
                </a:cxn>
                <a:cxn ang="0">
                  <a:pos x="connsiteX1" y="connsiteY1"/>
                </a:cxn>
                <a:cxn ang="0">
                  <a:pos x="connsiteX2" y="connsiteY2"/>
                </a:cxn>
              </a:cxnLst>
              <a:rect l="l" t="t" r="r" b="b"/>
              <a:pathLst>
                <a:path w="243840" h="167640">
                  <a:moveTo>
                    <a:pt x="0" y="167640"/>
                  </a:moveTo>
                  <a:cubicBezTo>
                    <a:pt x="67310" y="147320"/>
                    <a:pt x="134620" y="127000"/>
                    <a:pt x="175260" y="99060"/>
                  </a:cubicBezTo>
                  <a:cubicBezTo>
                    <a:pt x="215900" y="71120"/>
                    <a:pt x="229870" y="35560"/>
                    <a:pt x="243840" y="0"/>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6" name="Straight Connector 5">
            <a:extLst>
              <a:ext uri="{FF2B5EF4-FFF2-40B4-BE49-F238E27FC236}">
                <a16:creationId xmlns:a16="http://schemas.microsoft.com/office/drawing/2014/main" id="{B7FF415E-6F54-44AD-B9E5-84F36FA1F209}"/>
              </a:ext>
            </a:extLst>
          </p:cNvPr>
          <p:cNvCxnSpPr>
            <a:cxnSpLocks/>
          </p:cNvCxnSpPr>
          <p:nvPr/>
        </p:nvCxnSpPr>
        <p:spPr>
          <a:xfrm>
            <a:off x="3803032" y="3030690"/>
            <a:ext cx="2699882" cy="630161"/>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8" name="Picture 2" descr="https://docs.microsoft.com/en-us/windows/mixed-reality/images/getstartedicon.png">
            <a:extLst>
              <a:ext uri="{FF2B5EF4-FFF2-40B4-BE49-F238E27FC236}">
                <a16:creationId xmlns:a16="http://schemas.microsoft.com/office/drawing/2014/main" id="{EC5BE694-BAE9-4533-8630-79FDC478D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334" y="2726645"/>
            <a:ext cx="11430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s://docs.microsoft.com/en-us/windows/mixed-reality/images/getstartedicon.png">
            <a:extLst>
              <a:ext uri="{FF2B5EF4-FFF2-40B4-BE49-F238E27FC236}">
                <a16:creationId xmlns:a16="http://schemas.microsoft.com/office/drawing/2014/main" id="{1CC2F28C-4BD5-4B0F-9852-190FE5720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98713">
            <a:off x="3551636" y="2835351"/>
            <a:ext cx="348823" cy="377892"/>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2">
            <a:extLst>
              <a:ext uri="{FF2B5EF4-FFF2-40B4-BE49-F238E27FC236}">
                <a16:creationId xmlns:a16="http://schemas.microsoft.com/office/drawing/2014/main" id="{471DF399-BDB0-9A58-6D15-2A3476C2EFC3}"/>
              </a:ext>
            </a:extLst>
          </p:cNvPr>
          <p:cNvSpPr txBox="1">
            <a:spLocks/>
          </p:cNvSpPr>
          <p:nvPr/>
        </p:nvSpPr>
        <p:spPr>
          <a:xfrm>
            <a:off x="683584" y="486543"/>
            <a:ext cx="7004050" cy="719660"/>
          </a:xfrm>
          <a:prstGeom prst="rect">
            <a:avLst/>
          </a:prstGeom>
        </p:spPr>
        <p:txBody>
          <a:bodyPr>
            <a:normAutofit/>
          </a:bodyPr>
          <a:lstStyle>
            <a:lvl1pPr algn="l" defTabSz="914400" rtl="0" eaLnBrk="1" latinLnBrk="0" hangingPunct="1">
              <a:lnSpc>
                <a:spcPct val="90000"/>
              </a:lnSpc>
              <a:spcBef>
                <a:spcPct val="0"/>
              </a:spcBef>
              <a:buNone/>
              <a:defRPr sz="3600" b="1" kern="1200">
                <a:solidFill>
                  <a:srgbClr val="BD2716"/>
                </a:solidFill>
                <a:latin typeface="+mj-lt"/>
                <a:ea typeface="+mj-ea"/>
                <a:cs typeface="+mj-cs"/>
              </a:defRPr>
            </a:lvl1pPr>
          </a:lstStyle>
          <a:p>
            <a:endParaRPr lang="it-IT" sz="4000" dirty="0">
              <a:solidFill>
                <a:srgbClr val="C00000"/>
              </a:solidFill>
            </a:endParaRPr>
          </a:p>
        </p:txBody>
      </p:sp>
      <p:sp>
        <p:nvSpPr>
          <p:cNvPr id="3" name="Title 2">
            <a:extLst>
              <a:ext uri="{FF2B5EF4-FFF2-40B4-BE49-F238E27FC236}">
                <a16:creationId xmlns:a16="http://schemas.microsoft.com/office/drawing/2014/main" id="{F712CC14-AACB-52B0-FFD3-0C933F403242}"/>
              </a:ext>
            </a:extLst>
          </p:cNvPr>
          <p:cNvSpPr>
            <a:spLocks noGrp="1"/>
          </p:cNvSpPr>
          <p:nvPr>
            <p:ph type="title"/>
          </p:nvPr>
        </p:nvSpPr>
        <p:spPr/>
        <p:txBody>
          <a:bodyPr/>
          <a:lstStyle/>
          <a:p>
            <a:r>
              <a:rPr lang="en-US" dirty="0"/>
              <a:t>Spatial Anchor?</a:t>
            </a:r>
          </a:p>
        </p:txBody>
      </p:sp>
    </p:spTree>
    <p:extLst>
      <p:ext uri="{BB962C8B-B14F-4D97-AF65-F5344CB8AC3E}">
        <p14:creationId xmlns:p14="http://schemas.microsoft.com/office/powerpoint/2010/main" val="121591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47F4-EE7B-7EC2-B5C7-4CB80957018E}"/>
              </a:ext>
            </a:extLst>
          </p:cNvPr>
          <p:cNvSpPr>
            <a:spLocks noGrp="1"/>
          </p:cNvSpPr>
          <p:nvPr>
            <p:ph type="title"/>
          </p:nvPr>
        </p:nvSpPr>
        <p:spPr/>
        <p:txBody>
          <a:bodyPr/>
          <a:lstStyle/>
          <a:p>
            <a:r>
              <a:rPr lang="en-US" dirty="0"/>
              <a:t>Cloud Spatial Anchor</a:t>
            </a:r>
          </a:p>
        </p:txBody>
      </p:sp>
      <p:sp>
        <p:nvSpPr>
          <p:cNvPr id="109" name="Flowchart: Process 108">
            <a:extLst>
              <a:ext uri="{FF2B5EF4-FFF2-40B4-BE49-F238E27FC236}">
                <a16:creationId xmlns:a16="http://schemas.microsoft.com/office/drawing/2014/main" id="{E28F81CD-8AC3-4237-9EF0-8430D194B993}"/>
              </a:ext>
            </a:extLst>
          </p:cNvPr>
          <p:cNvSpPr/>
          <p:nvPr/>
        </p:nvSpPr>
        <p:spPr bwMode="auto">
          <a:xfrm rot="15019921">
            <a:off x="7765844" y="2244617"/>
            <a:ext cx="1124494" cy="113069"/>
          </a:xfrm>
          <a:prstGeom prst="flowChartProces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CB0482E7-E87C-41F7-9D47-DA0068C225AB}"/>
              </a:ext>
            </a:extLst>
          </p:cNvPr>
          <p:cNvSpPr/>
          <p:nvPr/>
        </p:nvSpPr>
        <p:spPr bwMode="auto">
          <a:xfrm>
            <a:off x="2512060" y="-524328"/>
            <a:ext cx="8440056" cy="10392228"/>
          </a:xfrm>
          <a:prstGeom prst="rect">
            <a:avLst/>
          </a:prstGeom>
          <a:solidFill>
            <a:schemeClr val="accent2"/>
          </a:solidFill>
          <a:ln>
            <a:noFill/>
          </a:ln>
          <a:scene3d>
            <a:camera prst="isometricOffAxis2Top"/>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itle 1">
            <a:extLst>
              <a:ext uri="{FF2B5EF4-FFF2-40B4-BE49-F238E27FC236}">
                <a16:creationId xmlns:a16="http://schemas.microsoft.com/office/drawing/2014/main" id="{148E4083-5E87-4D49-B875-30BE0AF302CE}"/>
              </a:ext>
            </a:extLst>
          </p:cNvPr>
          <p:cNvSpPr txBox="1">
            <a:spLocks/>
          </p:cNvSpPr>
          <p:nvPr/>
        </p:nvSpPr>
        <p:spPr>
          <a:xfrm>
            <a:off x="588263" y="440371"/>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a:lstStyle>
          <a:p>
            <a:endParaRPr lang="en-US" sz="2800" i="1"/>
          </a:p>
        </p:txBody>
      </p:sp>
      <p:grpSp>
        <p:nvGrpSpPr>
          <p:cNvPr id="20" name="Group 19">
            <a:extLst>
              <a:ext uri="{FF2B5EF4-FFF2-40B4-BE49-F238E27FC236}">
                <a16:creationId xmlns:a16="http://schemas.microsoft.com/office/drawing/2014/main" id="{64084D8B-5A17-45B4-B4CA-D10DD1A1F9D5}"/>
              </a:ext>
            </a:extLst>
          </p:cNvPr>
          <p:cNvGrpSpPr/>
          <p:nvPr/>
        </p:nvGrpSpPr>
        <p:grpSpPr>
          <a:xfrm>
            <a:off x="5693834" y="2575779"/>
            <a:ext cx="1828800" cy="1828800"/>
            <a:chOff x="3922074" y="2005703"/>
            <a:chExt cx="1764175" cy="1697812"/>
          </a:xfrm>
        </p:grpSpPr>
        <p:cxnSp>
          <p:nvCxnSpPr>
            <p:cNvPr id="21" name="Straight Arrow Connector 20">
              <a:extLst>
                <a:ext uri="{FF2B5EF4-FFF2-40B4-BE49-F238E27FC236}">
                  <a16:creationId xmlns:a16="http://schemas.microsoft.com/office/drawing/2014/main" id="{E91AC137-7303-4CEF-9772-35653BABA9D0}"/>
                </a:ext>
              </a:extLst>
            </p:cNvPr>
            <p:cNvCxnSpPr>
              <a:cxnSpLocks/>
            </p:cNvCxnSpPr>
            <p:nvPr/>
          </p:nvCxnSpPr>
          <p:spPr>
            <a:xfrm>
              <a:off x="4705004" y="3000895"/>
              <a:ext cx="914400" cy="0"/>
            </a:xfrm>
            <a:prstGeom prst="straightConnector1">
              <a:avLst/>
            </a:prstGeom>
            <a:ln>
              <a:solidFill>
                <a:srgbClr val="D0060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837FEA-E048-489B-AA88-559FBC3A5B04}"/>
                </a:ext>
              </a:extLst>
            </p:cNvPr>
            <p:cNvCxnSpPr>
              <a:cxnSpLocks/>
            </p:cNvCxnSpPr>
            <p:nvPr/>
          </p:nvCxnSpPr>
          <p:spPr>
            <a:xfrm flipV="1">
              <a:off x="4700122" y="2086495"/>
              <a:ext cx="0" cy="914400"/>
            </a:xfrm>
            <a:prstGeom prst="straightConnector1">
              <a:avLst/>
            </a:prstGeom>
            <a:ln>
              <a:solidFill>
                <a:srgbClr val="7FAC2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3F1F28-1B1B-44F7-B3F6-A41DE24D81DA}"/>
                </a:ext>
              </a:extLst>
            </p:cNvPr>
            <p:cNvCxnSpPr>
              <a:cxnSpLocks/>
            </p:cNvCxnSpPr>
            <p:nvPr/>
          </p:nvCxnSpPr>
          <p:spPr>
            <a:xfrm rot="8100000">
              <a:off x="3922074" y="3324185"/>
              <a:ext cx="914400" cy="0"/>
            </a:xfrm>
            <a:prstGeom prst="straightConnector1">
              <a:avLst/>
            </a:prstGeom>
            <a:ln>
              <a:solidFill>
                <a:srgbClr val="31A3DD"/>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80E1638-25B9-4DC6-85DB-8432FE0030BB}"/>
                </a:ext>
              </a:extLst>
            </p:cNvPr>
            <p:cNvSpPr txBox="1"/>
            <p:nvPr/>
          </p:nvSpPr>
          <p:spPr>
            <a:xfrm>
              <a:off x="5619404" y="2839312"/>
              <a:ext cx="66845" cy="167518"/>
            </a:xfrm>
            <a:prstGeom prst="rect">
              <a:avLst/>
            </a:prstGeom>
            <a:noFill/>
          </p:spPr>
          <p:txBody>
            <a:bodyPr wrap="none" lIns="0" tIns="0" rIns="0" bIns="0" rtlCol="0">
              <a:spAutoFit/>
            </a:bodyPr>
            <a:lstStyle/>
            <a:p>
              <a:pPr algn="l"/>
              <a:r>
                <a:rPr lang="en-US"/>
                <a:t>x</a:t>
              </a:r>
            </a:p>
          </p:txBody>
        </p:sp>
        <p:sp>
          <p:nvSpPr>
            <p:cNvPr id="26" name="TextBox 25">
              <a:extLst>
                <a:ext uri="{FF2B5EF4-FFF2-40B4-BE49-F238E27FC236}">
                  <a16:creationId xmlns:a16="http://schemas.microsoft.com/office/drawing/2014/main" id="{CB8EF8BC-ADFE-4552-8D93-6584B12C397E}"/>
                </a:ext>
              </a:extLst>
            </p:cNvPr>
            <p:cNvSpPr txBox="1"/>
            <p:nvPr/>
          </p:nvSpPr>
          <p:spPr>
            <a:xfrm>
              <a:off x="4755804" y="2005703"/>
              <a:ext cx="69929" cy="167518"/>
            </a:xfrm>
            <a:prstGeom prst="rect">
              <a:avLst/>
            </a:prstGeom>
            <a:noFill/>
          </p:spPr>
          <p:txBody>
            <a:bodyPr wrap="none" lIns="0" tIns="0" rIns="0" bIns="0" rtlCol="0">
              <a:spAutoFit/>
            </a:bodyPr>
            <a:lstStyle/>
            <a:p>
              <a:pPr algn="l"/>
              <a:r>
                <a:rPr lang="en-US"/>
                <a:t>y</a:t>
              </a:r>
            </a:p>
          </p:txBody>
        </p:sp>
        <p:sp>
          <p:nvSpPr>
            <p:cNvPr id="27" name="TextBox 26">
              <a:extLst>
                <a:ext uri="{FF2B5EF4-FFF2-40B4-BE49-F238E27FC236}">
                  <a16:creationId xmlns:a16="http://schemas.microsoft.com/office/drawing/2014/main" id="{C34D6B79-B3C7-4897-942B-B38231420874}"/>
                </a:ext>
              </a:extLst>
            </p:cNvPr>
            <p:cNvSpPr txBox="1"/>
            <p:nvPr/>
          </p:nvSpPr>
          <p:spPr>
            <a:xfrm>
              <a:off x="4160719" y="3535997"/>
              <a:ext cx="65816" cy="167518"/>
            </a:xfrm>
            <a:prstGeom prst="rect">
              <a:avLst/>
            </a:prstGeom>
            <a:noFill/>
          </p:spPr>
          <p:txBody>
            <a:bodyPr wrap="none" lIns="0" tIns="0" rIns="0" bIns="0" rtlCol="0">
              <a:spAutoFit/>
            </a:bodyPr>
            <a:lstStyle/>
            <a:p>
              <a:pPr algn="l"/>
              <a:r>
                <a:rPr lang="en-US"/>
                <a:t>z</a:t>
              </a:r>
            </a:p>
          </p:txBody>
        </p:sp>
      </p:grpSp>
      <p:grpSp>
        <p:nvGrpSpPr>
          <p:cNvPr id="32" name="Group 31">
            <a:extLst>
              <a:ext uri="{FF2B5EF4-FFF2-40B4-BE49-F238E27FC236}">
                <a16:creationId xmlns:a16="http://schemas.microsoft.com/office/drawing/2014/main" id="{8B5006FA-4652-4136-93BA-EA6CF6DCEB29}"/>
              </a:ext>
            </a:extLst>
          </p:cNvPr>
          <p:cNvGrpSpPr/>
          <p:nvPr/>
        </p:nvGrpSpPr>
        <p:grpSpPr>
          <a:xfrm flipH="1">
            <a:off x="2732632" y="1993683"/>
            <a:ext cx="1230152" cy="3630980"/>
            <a:chOff x="4852930" y="2133600"/>
            <a:chExt cx="1230152" cy="3630980"/>
          </a:xfrm>
          <a:effectLst>
            <a:glow rad="50800">
              <a:sysClr val="window" lastClr="FFFFFF">
                <a:alpha val="15000"/>
              </a:sysClr>
            </a:glow>
            <a:outerShdw blurRad="76200" dir="13500000" sy="23000" kx="1200000" algn="br" rotWithShape="0">
              <a:prstClr val="black">
                <a:alpha val="20000"/>
              </a:prstClr>
            </a:outerShdw>
          </a:effectLst>
        </p:grpSpPr>
        <p:sp>
          <p:nvSpPr>
            <p:cNvPr id="42" name="Freeform 7">
              <a:extLst>
                <a:ext uri="{FF2B5EF4-FFF2-40B4-BE49-F238E27FC236}">
                  <a16:creationId xmlns:a16="http://schemas.microsoft.com/office/drawing/2014/main" id="{F84399EE-0650-4948-A89F-28928B8868D0}"/>
                </a:ext>
              </a:extLst>
            </p:cNvPr>
            <p:cNvSpPr/>
            <p:nvPr/>
          </p:nvSpPr>
          <p:spPr>
            <a:xfrm>
              <a:off x="5114468" y="3060554"/>
              <a:ext cx="938980" cy="631968"/>
            </a:xfrm>
            <a:custGeom>
              <a:avLst/>
              <a:gdLst>
                <a:gd name="connsiteX0" fmla="*/ 0 w 592295"/>
                <a:gd name="connsiteY0" fmla="*/ 0 h 1443668"/>
                <a:gd name="connsiteX1" fmla="*/ 590550 w 592295"/>
                <a:gd name="connsiteY1" fmla="*/ 1428750 h 1443668"/>
                <a:gd name="connsiteX2" fmla="*/ 146050 w 592295"/>
                <a:gd name="connsiteY2" fmla="*/ 622300 h 1443668"/>
                <a:gd name="connsiteX0" fmla="*/ 0 w 585989"/>
                <a:gd name="connsiteY0" fmla="*/ 0 h 1487016"/>
                <a:gd name="connsiteX1" fmla="*/ 584200 w 585989"/>
                <a:gd name="connsiteY1" fmla="*/ 1473200 h 1487016"/>
                <a:gd name="connsiteX2" fmla="*/ 146050 w 585989"/>
                <a:gd name="connsiteY2" fmla="*/ 622300 h 1487016"/>
                <a:gd name="connsiteX0" fmla="*/ 0 w 584202"/>
                <a:gd name="connsiteY0" fmla="*/ 0 h 1514631"/>
                <a:gd name="connsiteX1" fmla="*/ 584200 w 584202"/>
                <a:gd name="connsiteY1" fmla="*/ 1473200 h 1514631"/>
                <a:gd name="connsiteX2" fmla="*/ 146050 w 584202"/>
                <a:gd name="connsiteY2" fmla="*/ 622300 h 1514631"/>
                <a:gd name="connsiteX0" fmla="*/ 0 w 587293"/>
                <a:gd name="connsiteY0" fmla="*/ 0 h 1482977"/>
                <a:gd name="connsiteX1" fmla="*/ 584200 w 587293"/>
                <a:gd name="connsiteY1" fmla="*/ 1473200 h 1482977"/>
                <a:gd name="connsiteX2" fmla="*/ 146050 w 587293"/>
                <a:gd name="connsiteY2" fmla="*/ 622300 h 1482977"/>
                <a:gd name="connsiteX0" fmla="*/ 0 w 499341"/>
                <a:gd name="connsiteY0" fmla="*/ 0 h 1482977"/>
                <a:gd name="connsiteX1" fmla="*/ 495300 w 499341"/>
                <a:gd name="connsiteY1" fmla="*/ 1473200 h 1482977"/>
                <a:gd name="connsiteX2" fmla="*/ 146050 w 499341"/>
                <a:gd name="connsiteY2" fmla="*/ 622300 h 1482977"/>
                <a:gd name="connsiteX0" fmla="*/ 0 w 499341"/>
                <a:gd name="connsiteY0" fmla="*/ 0 h 1487155"/>
                <a:gd name="connsiteX1" fmla="*/ 495300 w 499341"/>
                <a:gd name="connsiteY1" fmla="*/ 1473200 h 1487155"/>
                <a:gd name="connsiteX2" fmla="*/ 146050 w 499341"/>
                <a:gd name="connsiteY2" fmla="*/ 622300 h 1487155"/>
                <a:gd name="connsiteX0" fmla="*/ 0 w 499341"/>
                <a:gd name="connsiteY0" fmla="*/ 0 h 1483662"/>
                <a:gd name="connsiteX1" fmla="*/ 495300 w 499341"/>
                <a:gd name="connsiteY1" fmla="*/ 1473200 h 1483662"/>
                <a:gd name="connsiteX2" fmla="*/ 146050 w 499341"/>
                <a:gd name="connsiteY2" fmla="*/ 622300 h 1483662"/>
                <a:gd name="connsiteX0" fmla="*/ 0 w 497906"/>
                <a:gd name="connsiteY0" fmla="*/ 0 h 1513633"/>
                <a:gd name="connsiteX1" fmla="*/ 495300 w 497906"/>
                <a:gd name="connsiteY1" fmla="*/ 1473200 h 1513633"/>
                <a:gd name="connsiteX2" fmla="*/ 158750 w 497906"/>
                <a:gd name="connsiteY2" fmla="*/ 869950 h 1513633"/>
                <a:gd name="connsiteX0" fmla="*/ 0 w 498260"/>
                <a:gd name="connsiteY0" fmla="*/ 0 h 1509602"/>
                <a:gd name="connsiteX1" fmla="*/ 495300 w 498260"/>
                <a:gd name="connsiteY1" fmla="*/ 1473200 h 1509602"/>
                <a:gd name="connsiteX2" fmla="*/ 158750 w 498260"/>
                <a:gd name="connsiteY2" fmla="*/ 869950 h 1509602"/>
                <a:gd name="connsiteX0" fmla="*/ 102865 w 599370"/>
                <a:gd name="connsiteY0" fmla="*/ 0 h 1495383"/>
                <a:gd name="connsiteX1" fmla="*/ 598165 w 599370"/>
                <a:gd name="connsiteY1" fmla="*/ 1473200 h 1495383"/>
                <a:gd name="connsiteX2" fmla="*/ 0 w 599370"/>
                <a:gd name="connsiteY2" fmla="*/ 579267 h 1495383"/>
                <a:gd name="connsiteX0" fmla="*/ 740597 w 789104"/>
                <a:gd name="connsiteY0" fmla="*/ 12676 h 716041"/>
                <a:gd name="connsiteX1" fmla="*/ 492 w 789104"/>
                <a:gd name="connsiteY1" fmla="*/ 17924 h 716041"/>
                <a:gd name="connsiteX2" fmla="*/ 637732 w 789104"/>
                <a:gd name="connsiteY2" fmla="*/ 591943 h 716041"/>
                <a:gd name="connsiteX0" fmla="*/ 740471 w 740471"/>
                <a:gd name="connsiteY0" fmla="*/ 3733 h 707098"/>
                <a:gd name="connsiteX1" fmla="*/ 548678 w 740471"/>
                <a:gd name="connsiteY1" fmla="*/ 216927 h 707098"/>
                <a:gd name="connsiteX2" fmla="*/ 366 w 740471"/>
                <a:gd name="connsiteY2" fmla="*/ 8981 h 707098"/>
                <a:gd name="connsiteX3" fmla="*/ 637606 w 740471"/>
                <a:gd name="connsiteY3" fmla="*/ 583000 h 707098"/>
                <a:gd name="connsiteX0" fmla="*/ 741405 w 741405"/>
                <a:gd name="connsiteY0" fmla="*/ 313 h 579581"/>
                <a:gd name="connsiteX1" fmla="*/ 549612 w 741405"/>
                <a:gd name="connsiteY1" fmla="*/ 213507 h 579581"/>
                <a:gd name="connsiteX2" fmla="*/ 1300 w 741405"/>
                <a:gd name="connsiteY2" fmla="*/ 5561 h 579581"/>
                <a:gd name="connsiteX3" fmla="*/ 404270 w 741405"/>
                <a:gd name="connsiteY3" fmla="*/ 489657 h 579581"/>
                <a:gd name="connsiteX4" fmla="*/ 638540 w 741405"/>
                <a:gd name="connsiteY4" fmla="*/ 579580 h 579581"/>
                <a:gd name="connsiteX0" fmla="*/ 741405 w 1190839"/>
                <a:gd name="connsiteY0" fmla="*/ 313 h 521544"/>
                <a:gd name="connsiteX1" fmla="*/ 549612 w 1190839"/>
                <a:gd name="connsiteY1" fmla="*/ 213507 h 521544"/>
                <a:gd name="connsiteX2" fmla="*/ 1300 w 1190839"/>
                <a:gd name="connsiteY2" fmla="*/ 5561 h 521544"/>
                <a:gd name="connsiteX3" fmla="*/ 404270 w 1190839"/>
                <a:gd name="connsiteY3" fmla="*/ 489657 h 521544"/>
                <a:gd name="connsiteX4" fmla="*/ 1190839 w 1190839"/>
                <a:gd name="connsiteY4" fmla="*/ 448772 h 521544"/>
                <a:gd name="connsiteX0" fmla="*/ 654200 w 1190839"/>
                <a:gd name="connsiteY0" fmla="*/ 0 h 535766"/>
                <a:gd name="connsiteX1" fmla="*/ 549612 w 1190839"/>
                <a:gd name="connsiteY1" fmla="*/ 227729 h 535766"/>
                <a:gd name="connsiteX2" fmla="*/ 1300 w 1190839"/>
                <a:gd name="connsiteY2" fmla="*/ 19783 h 535766"/>
                <a:gd name="connsiteX3" fmla="*/ 404270 w 1190839"/>
                <a:gd name="connsiteY3" fmla="*/ 503879 h 535766"/>
                <a:gd name="connsiteX4" fmla="*/ 1190839 w 1190839"/>
                <a:gd name="connsiteY4" fmla="*/ 462994 h 535766"/>
                <a:gd name="connsiteX0" fmla="*/ 654200 w 1190839"/>
                <a:gd name="connsiteY0" fmla="*/ 0 h 535766"/>
                <a:gd name="connsiteX1" fmla="*/ 491475 w 1190839"/>
                <a:gd name="connsiteY1" fmla="*/ 358537 h 535766"/>
                <a:gd name="connsiteX2" fmla="*/ 1300 w 1190839"/>
                <a:gd name="connsiteY2" fmla="*/ 19783 h 535766"/>
                <a:gd name="connsiteX3" fmla="*/ 404270 w 1190839"/>
                <a:gd name="connsiteY3" fmla="*/ 503879 h 535766"/>
                <a:gd name="connsiteX4" fmla="*/ 1190839 w 1190839"/>
                <a:gd name="connsiteY4" fmla="*/ 462994 h 535766"/>
                <a:gd name="connsiteX0" fmla="*/ 748388 w 1285027"/>
                <a:gd name="connsiteY0" fmla="*/ 48918 h 584684"/>
                <a:gd name="connsiteX1" fmla="*/ 585663 w 1285027"/>
                <a:gd name="connsiteY1" fmla="*/ 407455 h 584684"/>
                <a:gd name="connsiteX2" fmla="*/ 1016 w 1285027"/>
                <a:gd name="connsiteY2" fmla="*/ 3297 h 584684"/>
                <a:gd name="connsiteX3" fmla="*/ 498458 w 1285027"/>
                <a:gd name="connsiteY3" fmla="*/ 552797 h 584684"/>
                <a:gd name="connsiteX4" fmla="*/ 1285027 w 1285027"/>
                <a:gd name="connsiteY4" fmla="*/ 511912 h 584684"/>
                <a:gd name="connsiteX0" fmla="*/ 748730 w 1285369"/>
                <a:gd name="connsiteY0" fmla="*/ 48918 h 649304"/>
                <a:gd name="connsiteX1" fmla="*/ 586005 w 1285369"/>
                <a:gd name="connsiteY1" fmla="*/ 407455 h 649304"/>
                <a:gd name="connsiteX2" fmla="*/ 1358 w 1285369"/>
                <a:gd name="connsiteY2" fmla="*/ 3297 h 649304"/>
                <a:gd name="connsiteX3" fmla="*/ 389794 w 1285369"/>
                <a:gd name="connsiteY3" fmla="*/ 625468 h 649304"/>
                <a:gd name="connsiteX4" fmla="*/ 1285369 w 1285369"/>
                <a:gd name="connsiteY4" fmla="*/ 511912 h 649304"/>
                <a:gd name="connsiteX0" fmla="*/ 748444 w 1285083"/>
                <a:gd name="connsiteY0" fmla="*/ 48918 h 629456"/>
                <a:gd name="connsiteX1" fmla="*/ 585719 w 1285083"/>
                <a:gd name="connsiteY1" fmla="*/ 407455 h 629456"/>
                <a:gd name="connsiteX2" fmla="*/ 1072 w 1285083"/>
                <a:gd name="connsiteY2" fmla="*/ 3297 h 629456"/>
                <a:gd name="connsiteX3" fmla="*/ 476713 w 1285083"/>
                <a:gd name="connsiteY3" fmla="*/ 603667 h 629456"/>
                <a:gd name="connsiteX4" fmla="*/ 1285083 w 1285083"/>
                <a:gd name="connsiteY4" fmla="*/ 511912 h 629456"/>
                <a:gd name="connsiteX0" fmla="*/ 585719 w 1285083"/>
                <a:gd name="connsiteY0" fmla="*/ 407455 h 629456"/>
                <a:gd name="connsiteX1" fmla="*/ 1072 w 1285083"/>
                <a:gd name="connsiteY1" fmla="*/ 3297 h 629456"/>
                <a:gd name="connsiteX2" fmla="*/ 476713 w 1285083"/>
                <a:gd name="connsiteY2" fmla="*/ 603667 h 629456"/>
                <a:gd name="connsiteX3" fmla="*/ 1285083 w 1285083"/>
                <a:gd name="connsiteY3" fmla="*/ 511912 h 629456"/>
                <a:gd name="connsiteX0" fmla="*/ 585719 w 921728"/>
                <a:gd name="connsiteY0" fmla="*/ 407455 h 614698"/>
                <a:gd name="connsiteX1" fmla="*/ 1072 w 921728"/>
                <a:gd name="connsiteY1" fmla="*/ 3297 h 614698"/>
                <a:gd name="connsiteX2" fmla="*/ 476713 w 921728"/>
                <a:gd name="connsiteY2" fmla="*/ 603667 h 614698"/>
                <a:gd name="connsiteX3" fmla="*/ 921728 w 921728"/>
                <a:gd name="connsiteY3" fmla="*/ 155825 h 614698"/>
                <a:gd name="connsiteX0" fmla="*/ 585082 w 1101927"/>
                <a:gd name="connsiteY0" fmla="*/ 407455 h 765134"/>
                <a:gd name="connsiteX1" fmla="*/ 435 w 1101927"/>
                <a:gd name="connsiteY1" fmla="*/ 3297 h 765134"/>
                <a:gd name="connsiteX2" fmla="*/ 1079245 w 1101927"/>
                <a:gd name="connsiteY2" fmla="*/ 756276 h 765134"/>
                <a:gd name="connsiteX3" fmla="*/ 921091 w 1101927"/>
                <a:gd name="connsiteY3" fmla="*/ 155825 h 765134"/>
                <a:gd name="connsiteX0" fmla="*/ 585082 w 1116843"/>
                <a:gd name="connsiteY0" fmla="*/ 407455 h 769045"/>
                <a:gd name="connsiteX1" fmla="*/ 435 w 1116843"/>
                <a:gd name="connsiteY1" fmla="*/ 3297 h 769045"/>
                <a:gd name="connsiteX2" fmla="*/ 1079245 w 1116843"/>
                <a:gd name="connsiteY2" fmla="*/ 756276 h 769045"/>
                <a:gd name="connsiteX3" fmla="*/ 921091 w 1116843"/>
                <a:gd name="connsiteY3" fmla="*/ 155825 h 769045"/>
                <a:gd name="connsiteX0" fmla="*/ 585082 w 1106280"/>
                <a:gd name="connsiteY0" fmla="*/ 407455 h 767096"/>
                <a:gd name="connsiteX1" fmla="*/ 435 w 1106280"/>
                <a:gd name="connsiteY1" fmla="*/ 3297 h 767096"/>
                <a:gd name="connsiteX2" fmla="*/ 1079245 w 1106280"/>
                <a:gd name="connsiteY2" fmla="*/ 756276 h 767096"/>
                <a:gd name="connsiteX3" fmla="*/ 828435 w 1106280"/>
                <a:gd name="connsiteY3" fmla="*/ 57719 h 767096"/>
                <a:gd name="connsiteX0" fmla="*/ 585136 w 1106334"/>
                <a:gd name="connsiteY0" fmla="*/ 407455 h 767096"/>
                <a:gd name="connsiteX1" fmla="*/ 489 w 1106334"/>
                <a:gd name="connsiteY1" fmla="*/ 3297 h 767096"/>
                <a:gd name="connsiteX2" fmla="*/ 1079299 w 1106334"/>
                <a:gd name="connsiteY2" fmla="*/ 756276 h 767096"/>
                <a:gd name="connsiteX3" fmla="*/ 828489 w 1106334"/>
                <a:gd name="connsiteY3" fmla="*/ 57719 h 767096"/>
                <a:gd name="connsiteX0" fmla="*/ 585136 w 1079901"/>
                <a:gd name="connsiteY0" fmla="*/ 407455 h 756275"/>
                <a:gd name="connsiteX1" fmla="*/ 489 w 1079901"/>
                <a:gd name="connsiteY1" fmla="*/ 3297 h 756275"/>
                <a:gd name="connsiteX2" fmla="*/ 1079299 w 1079901"/>
                <a:gd name="connsiteY2" fmla="*/ 756276 h 756275"/>
                <a:gd name="connsiteX3" fmla="*/ 828489 w 1079901"/>
                <a:gd name="connsiteY3" fmla="*/ 57719 h 756275"/>
                <a:gd name="connsiteX0" fmla="*/ 585136 w 1090047"/>
                <a:gd name="connsiteY0" fmla="*/ 407455 h 756276"/>
                <a:gd name="connsiteX1" fmla="*/ 489 w 1090047"/>
                <a:gd name="connsiteY1" fmla="*/ 3297 h 756276"/>
                <a:gd name="connsiteX2" fmla="*/ 1079299 w 1090047"/>
                <a:gd name="connsiteY2" fmla="*/ 756276 h 756276"/>
                <a:gd name="connsiteX3" fmla="*/ 828489 w 1090047"/>
                <a:gd name="connsiteY3" fmla="*/ 57719 h 756276"/>
                <a:gd name="connsiteX0" fmla="*/ 585155 w 1056533"/>
                <a:gd name="connsiteY0" fmla="*/ 407455 h 723574"/>
                <a:gd name="connsiteX1" fmla="*/ 508 w 1056533"/>
                <a:gd name="connsiteY1" fmla="*/ 3297 h 723574"/>
                <a:gd name="connsiteX2" fmla="*/ 1043891 w 1056533"/>
                <a:gd name="connsiteY2" fmla="*/ 723574 h 723574"/>
                <a:gd name="connsiteX3" fmla="*/ 828508 w 1056533"/>
                <a:gd name="connsiteY3" fmla="*/ 57719 h 723574"/>
                <a:gd name="connsiteX0" fmla="*/ 585522 w 1056899"/>
                <a:gd name="connsiteY0" fmla="*/ 407455 h 723574"/>
                <a:gd name="connsiteX1" fmla="*/ 875 w 1056899"/>
                <a:gd name="connsiteY1" fmla="*/ 3297 h 723574"/>
                <a:gd name="connsiteX2" fmla="*/ 1044258 w 1056899"/>
                <a:gd name="connsiteY2" fmla="*/ 723574 h 723574"/>
                <a:gd name="connsiteX3" fmla="*/ 828875 w 1056899"/>
                <a:gd name="connsiteY3" fmla="*/ 57719 h 723574"/>
                <a:gd name="connsiteX0" fmla="*/ 659102 w 1056899"/>
                <a:gd name="connsiteY0" fmla="*/ 372288 h 723835"/>
                <a:gd name="connsiteX1" fmla="*/ 875 w 1056899"/>
                <a:gd name="connsiteY1" fmla="*/ 3558 h 723835"/>
                <a:gd name="connsiteX2" fmla="*/ 1044258 w 1056899"/>
                <a:gd name="connsiteY2" fmla="*/ 723835 h 723835"/>
                <a:gd name="connsiteX3" fmla="*/ 828875 w 1056899"/>
                <a:gd name="connsiteY3" fmla="*/ 57980 h 723835"/>
                <a:gd name="connsiteX0" fmla="*/ 719056 w 1056899"/>
                <a:gd name="connsiteY0" fmla="*/ 461624 h 723240"/>
                <a:gd name="connsiteX1" fmla="*/ 875 w 1056899"/>
                <a:gd name="connsiteY1" fmla="*/ 2963 h 723240"/>
                <a:gd name="connsiteX2" fmla="*/ 1044258 w 1056899"/>
                <a:gd name="connsiteY2" fmla="*/ 723240 h 723240"/>
                <a:gd name="connsiteX3" fmla="*/ 828875 w 1056899"/>
                <a:gd name="connsiteY3" fmla="*/ 57385 h 723240"/>
                <a:gd name="connsiteX0" fmla="*/ 719056 w 1058715"/>
                <a:gd name="connsiteY0" fmla="*/ 461624 h 723255"/>
                <a:gd name="connsiteX1" fmla="*/ 875 w 1058715"/>
                <a:gd name="connsiteY1" fmla="*/ 2963 h 723255"/>
                <a:gd name="connsiteX2" fmla="*/ 1044258 w 1058715"/>
                <a:gd name="connsiteY2" fmla="*/ 723240 h 723255"/>
                <a:gd name="connsiteX3" fmla="*/ 828875 w 1058715"/>
                <a:gd name="connsiteY3" fmla="*/ 57385 h 723255"/>
                <a:gd name="connsiteX0" fmla="*/ 719056 w 1074590"/>
                <a:gd name="connsiteY0" fmla="*/ 461624 h 723240"/>
                <a:gd name="connsiteX1" fmla="*/ 875 w 1074590"/>
                <a:gd name="connsiteY1" fmla="*/ 2963 h 723240"/>
                <a:gd name="connsiteX2" fmla="*/ 1044258 w 1074590"/>
                <a:gd name="connsiteY2" fmla="*/ 723240 h 723240"/>
                <a:gd name="connsiteX3" fmla="*/ 828875 w 1074590"/>
                <a:gd name="connsiteY3" fmla="*/ 57385 h 723240"/>
              </a:gdLst>
              <a:ahLst/>
              <a:cxnLst>
                <a:cxn ang="0">
                  <a:pos x="connsiteX0" y="connsiteY0"/>
                </a:cxn>
                <a:cxn ang="0">
                  <a:pos x="connsiteX1" y="connsiteY1"/>
                </a:cxn>
                <a:cxn ang="0">
                  <a:pos x="connsiteX2" y="connsiteY2"/>
                </a:cxn>
                <a:cxn ang="0">
                  <a:pos x="connsiteX3" y="connsiteY3"/>
                </a:cxn>
              </a:cxnLst>
              <a:rect l="l" t="t" r="r" b="b"/>
              <a:pathLst>
                <a:path w="1074590" h="723240">
                  <a:moveTo>
                    <a:pt x="719056" y="461624"/>
                  </a:moveTo>
                  <a:cubicBezTo>
                    <a:pt x="595705" y="462499"/>
                    <a:pt x="25099" y="-43062"/>
                    <a:pt x="875" y="2963"/>
                  </a:cubicBezTo>
                  <a:cubicBezTo>
                    <a:pt x="-23349" y="48988"/>
                    <a:pt x="458423" y="698424"/>
                    <a:pt x="1044258" y="723240"/>
                  </a:cubicBezTo>
                  <a:cubicBezTo>
                    <a:pt x="1150468" y="723529"/>
                    <a:pt x="953340" y="287663"/>
                    <a:pt x="828875" y="57385"/>
                  </a:cubicBezTo>
                </a:path>
              </a:pathLst>
            </a:cu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7515B1F5-2FC0-4EC7-8BF6-90DB2A4F2D8E}"/>
                </a:ext>
              </a:extLst>
            </p:cNvPr>
            <p:cNvSpPr/>
            <p:nvPr/>
          </p:nvSpPr>
          <p:spPr>
            <a:xfrm>
              <a:off x="5284077" y="2133600"/>
              <a:ext cx="799005" cy="799005"/>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Freeform 9">
              <a:extLst>
                <a:ext uri="{FF2B5EF4-FFF2-40B4-BE49-F238E27FC236}">
                  <a16:creationId xmlns:a16="http://schemas.microsoft.com/office/drawing/2014/main" id="{B37042B3-EECD-479F-9C15-2A870430657D}"/>
                </a:ext>
              </a:extLst>
            </p:cNvPr>
            <p:cNvSpPr/>
            <p:nvPr/>
          </p:nvSpPr>
          <p:spPr>
            <a:xfrm>
              <a:off x="5318537" y="2947209"/>
              <a:ext cx="679262" cy="2817371"/>
            </a:xfrm>
            <a:custGeom>
              <a:avLst/>
              <a:gdLst>
                <a:gd name="connsiteX0" fmla="*/ 148 w 1093205"/>
                <a:gd name="connsiteY0" fmla="*/ 3189271 h 3232444"/>
                <a:gd name="connsiteX1" fmla="*/ 602314 w 1093205"/>
                <a:gd name="connsiteY1" fmla="*/ 22 h 3232444"/>
                <a:gd name="connsiteX2" fmla="*/ 1092967 w 1093205"/>
                <a:gd name="connsiteY2" fmla="*/ 3133515 h 3232444"/>
                <a:gd name="connsiteX3" fmla="*/ 658070 w 1093205"/>
                <a:gd name="connsiteY3" fmla="*/ 1929183 h 3232444"/>
                <a:gd name="connsiteX4" fmla="*/ 148 w 1093205"/>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07 w 1093100"/>
                <a:gd name="connsiteY0" fmla="*/ 3189271 h 3224172"/>
                <a:gd name="connsiteX1" fmla="*/ 602273 w 1093100"/>
                <a:gd name="connsiteY1" fmla="*/ 22 h 3224172"/>
                <a:gd name="connsiteX2" fmla="*/ 1092926 w 1093100"/>
                <a:gd name="connsiteY2" fmla="*/ 3133515 h 3224172"/>
                <a:gd name="connsiteX3" fmla="*/ 557668 w 1093100"/>
                <a:gd name="connsiteY3" fmla="*/ 1784217 h 3224172"/>
                <a:gd name="connsiteX4" fmla="*/ 107 w 1093100"/>
                <a:gd name="connsiteY4" fmla="*/ 3189271 h 3224172"/>
                <a:gd name="connsiteX0" fmla="*/ 101 w 959355"/>
                <a:gd name="connsiteY0" fmla="*/ 3189264 h 3224264"/>
                <a:gd name="connsiteX1" fmla="*/ 602267 w 959355"/>
                <a:gd name="connsiteY1" fmla="*/ 15 h 3224264"/>
                <a:gd name="connsiteX2" fmla="*/ 959105 w 959355"/>
                <a:gd name="connsiteY2" fmla="*/ 3144659 h 3224264"/>
                <a:gd name="connsiteX3" fmla="*/ 557662 w 959355"/>
                <a:gd name="connsiteY3" fmla="*/ 1784210 h 3224264"/>
                <a:gd name="connsiteX4" fmla="*/ 101 w 959355"/>
                <a:gd name="connsiteY4" fmla="*/ 3189264 h 3224264"/>
                <a:gd name="connsiteX0" fmla="*/ 185 w 736384"/>
                <a:gd name="connsiteY0" fmla="*/ 3189264 h 3224264"/>
                <a:gd name="connsiteX1" fmla="*/ 379327 w 736384"/>
                <a:gd name="connsiteY1" fmla="*/ 15 h 3224264"/>
                <a:gd name="connsiteX2" fmla="*/ 736165 w 736384"/>
                <a:gd name="connsiteY2" fmla="*/ 3144659 h 3224264"/>
                <a:gd name="connsiteX3" fmla="*/ 334722 w 736384"/>
                <a:gd name="connsiteY3" fmla="*/ 1784210 h 3224264"/>
                <a:gd name="connsiteX4" fmla="*/ 185 w 736384"/>
                <a:gd name="connsiteY4" fmla="*/ 3189264 h 3224264"/>
                <a:gd name="connsiteX0" fmla="*/ 15097 w 772425"/>
                <a:gd name="connsiteY0" fmla="*/ 3189264 h 3224264"/>
                <a:gd name="connsiteX1" fmla="*/ 394239 w 772425"/>
                <a:gd name="connsiteY1" fmla="*/ 15 h 3224264"/>
                <a:gd name="connsiteX2" fmla="*/ 751077 w 772425"/>
                <a:gd name="connsiteY2" fmla="*/ 3144659 h 3224264"/>
                <a:gd name="connsiteX3" fmla="*/ 349634 w 772425"/>
                <a:gd name="connsiteY3" fmla="*/ 1784210 h 3224264"/>
                <a:gd name="connsiteX4" fmla="*/ 15097 w 772425"/>
                <a:gd name="connsiteY4" fmla="*/ 3189264 h 3224264"/>
                <a:gd name="connsiteX0" fmla="*/ 20035 w 777363"/>
                <a:gd name="connsiteY0" fmla="*/ 3189264 h 3224264"/>
                <a:gd name="connsiteX1" fmla="*/ 399177 w 777363"/>
                <a:gd name="connsiteY1" fmla="*/ 15 h 3224264"/>
                <a:gd name="connsiteX2" fmla="*/ 756015 w 777363"/>
                <a:gd name="connsiteY2" fmla="*/ 3144659 h 3224264"/>
                <a:gd name="connsiteX3" fmla="*/ 421480 w 777363"/>
                <a:gd name="connsiteY3" fmla="*/ 1784210 h 3224264"/>
                <a:gd name="connsiteX4" fmla="*/ 20035 w 777363"/>
                <a:gd name="connsiteY4" fmla="*/ 3189264 h 322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363" h="3224264">
                  <a:moveTo>
                    <a:pt x="20035" y="3189264"/>
                  </a:moveTo>
                  <a:cubicBezTo>
                    <a:pt x="16318" y="2891898"/>
                    <a:pt x="-124930" y="7449"/>
                    <a:pt x="399177" y="15"/>
                  </a:cubicBezTo>
                  <a:cubicBezTo>
                    <a:pt x="923284" y="-7419"/>
                    <a:pt x="746722" y="2823132"/>
                    <a:pt x="756015" y="3144659"/>
                  </a:cubicBezTo>
                  <a:cubicBezTo>
                    <a:pt x="765308" y="3466186"/>
                    <a:pt x="544143" y="1776776"/>
                    <a:pt x="421480" y="1784210"/>
                  </a:cubicBezTo>
                  <a:cubicBezTo>
                    <a:pt x="298817" y="1791644"/>
                    <a:pt x="23752" y="3486630"/>
                    <a:pt x="20035" y="3189264"/>
                  </a:cubicBezTo>
                  <a:close/>
                </a:path>
              </a:pathLst>
            </a:cu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Freeform 10">
              <a:extLst>
                <a:ext uri="{FF2B5EF4-FFF2-40B4-BE49-F238E27FC236}">
                  <a16:creationId xmlns:a16="http://schemas.microsoft.com/office/drawing/2014/main" id="{8CEEB900-5926-4F03-A39C-BBF8048C34A7}"/>
                </a:ext>
              </a:extLst>
            </p:cNvPr>
            <p:cNvSpPr/>
            <p:nvPr/>
          </p:nvSpPr>
          <p:spPr>
            <a:xfrm>
              <a:off x="4852930" y="3125627"/>
              <a:ext cx="677867" cy="753693"/>
            </a:xfrm>
            <a:custGeom>
              <a:avLst/>
              <a:gdLst>
                <a:gd name="connsiteX0" fmla="*/ 1071085 w 1071085"/>
                <a:gd name="connsiteY0" fmla="*/ 0 h 943692"/>
                <a:gd name="connsiteX1" fmla="*/ 613885 w 1071085"/>
                <a:gd name="connsiteY1" fmla="*/ 735980 h 943692"/>
                <a:gd name="connsiteX2" fmla="*/ 568 w 1071085"/>
                <a:gd name="connsiteY2" fmla="*/ 401444 h 943692"/>
                <a:gd name="connsiteX3" fmla="*/ 513524 w 1071085"/>
                <a:gd name="connsiteY3" fmla="*/ 936702 h 943692"/>
                <a:gd name="connsiteX4" fmla="*/ 1037631 w 1071085"/>
                <a:gd name="connsiteY4" fmla="*/ 657922 h 943692"/>
                <a:gd name="connsiteX0" fmla="*/ 810791 w 810791"/>
                <a:gd name="connsiteY0" fmla="*/ 0 h 943692"/>
                <a:gd name="connsiteX1" fmla="*/ 353591 w 810791"/>
                <a:gd name="connsiteY1" fmla="*/ 735980 h 943692"/>
                <a:gd name="connsiteX2" fmla="*/ 1889 w 810791"/>
                <a:gd name="connsiteY2" fmla="*/ 256102 h 943692"/>
                <a:gd name="connsiteX3" fmla="*/ 253230 w 810791"/>
                <a:gd name="connsiteY3" fmla="*/ 936702 h 943692"/>
                <a:gd name="connsiteX4" fmla="*/ 777337 w 810791"/>
                <a:gd name="connsiteY4" fmla="*/ 657922 h 943692"/>
                <a:gd name="connsiteX0" fmla="*/ 782341 w 782341"/>
                <a:gd name="connsiteY0" fmla="*/ 0 h 943692"/>
                <a:gd name="connsiteX1" fmla="*/ 325141 w 782341"/>
                <a:gd name="connsiteY1" fmla="*/ 735980 h 943692"/>
                <a:gd name="connsiteX2" fmla="*/ 2508 w 782341"/>
                <a:gd name="connsiteY2" fmla="*/ 52624 h 943692"/>
                <a:gd name="connsiteX3" fmla="*/ 224780 w 782341"/>
                <a:gd name="connsiteY3" fmla="*/ 936702 h 943692"/>
                <a:gd name="connsiteX4" fmla="*/ 748887 w 782341"/>
                <a:gd name="connsiteY4" fmla="*/ 657922 h 943692"/>
                <a:gd name="connsiteX0" fmla="*/ 781777 w 781777"/>
                <a:gd name="connsiteY0" fmla="*/ 0 h 943692"/>
                <a:gd name="connsiteX1" fmla="*/ 310043 w 781777"/>
                <a:gd name="connsiteY1" fmla="*/ 576105 h 943692"/>
                <a:gd name="connsiteX2" fmla="*/ 1944 w 781777"/>
                <a:gd name="connsiteY2" fmla="*/ 52624 h 943692"/>
                <a:gd name="connsiteX3" fmla="*/ 224216 w 781777"/>
                <a:gd name="connsiteY3" fmla="*/ 936702 h 943692"/>
                <a:gd name="connsiteX4" fmla="*/ 748323 w 781777"/>
                <a:gd name="connsiteY4" fmla="*/ 657922 h 943692"/>
                <a:gd name="connsiteX0" fmla="*/ 780181 w 780181"/>
                <a:gd name="connsiteY0" fmla="*/ 0 h 800727"/>
                <a:gd name="connsiteX1" fmla="*/ 308447 w 780181"/>
                <a:gd name="connsiteY1" fmla="*/ 576105 h 800727"/>
                <a:gd name="connsiteX2" fmla="*/ 348 w 780181"/>
                <a:gd name="connsiteY2" fmla="*/ 52624 h 800727"/>
                <a:gd name="connsiteX3" fmla="*/ 266222 w 780181"/>
                <a:gd name="connsiteY3" fmla="*/ 776826 h 800727"/>
                <a:gd name="connsiteX4" fmla="*/ 746727 w 780181"/>
                <a:gd name="connsiteY4" fmla="*/ 657922 h 800727"/>
                <a:gd name="connsiteX0" fmla="*/ 786166 w 786166"/>
                <a:gd name="connsiteY0" fmla="*/ 0 h 823479"/>
                <a:gd name="connsiteX1" fmla="*/ 314432 w 786166"/>
                <a:gd name="connsiteY1" fmla="*/ 576105 h 823479"/>
                <a:gd name="connsiteX2" fmla="*/ 6333 w 786166"/>
                <a:gd name="connsiteY2" fmla="*/ 52624 h 823479"/>
                <a:gd name="connsiteX3" fmla="*/ 185002 w 786166"/>
                <a:gd name="connsiteY3" fmla="*/ 805894 h 823479"/>
                <a:gd name="connsiteX4" fmla="*/ 752712 w 786166"/>
                <a:gd name="connsiteY4" fmla="*/ 657922 h 823479"/>
                <a:gd name="connsiteX0" fmla="*/ 738637 w 738637"/>
                <a:gd name="connsiteY0" fmla="*/ 7219 h 830698"/>
                <a:gd name="connsiteX1" fmla="*/ 266903 w 738637"/>
                <a:gd name="connsiteY1" fmla="*/ 583324 h 830698"/>
                <a:gd name="connsiteX2" fmla="*/ 16941 w 738637"/>
                <a:gd name="connsiteY2" fmla="*/ 1706 h 830698"/>
                <a:gd name="connsiteX3" fmla="*/ 137473 w 738637"/>
                <a:gd name="connsiteY3" fmla="*/ 813113 h 830698"/>
                <a:gd name="connsiteX4" fmla="*/ 705183 w 738637"/>
                <a:gd name="connsiteY4" fmla="*/ 665141 h 830698"/>
                <a:gd name="connsiteX0" fmla="*/ 728458 w 728458"/>
                <a:gd name="connsiteY0" fmla="*/ 7219 h 830698"/>
                <a:gd name="connsiteX1" fmla="*/ 256724 w 728458"/>
                <a:gd name="connsiteY1" fmla="*/ 583324 h 830698"/>
                <a:gd name="connsiteX2" fmla="*/ 6762 w 728458"/>
                <a:gd name="connsiteY2" fmla="*/ 1706 h 830698"/>
                <a:gd name="connsiteX3" fmla="*/ 127294 w 728458"/>
                <a:gd name="connsiteY3" fmla="*/ 813113 h 830698"/>
                <a:gd name="connsiteX4" fmla="*/ 695004 w 728458"/>
                <a:gd name="connsiteY4" fmla="*/ 665141 h 830698"/>
                <a:gd name="connsiteX0" fmla="*/ 721702 w 721702"/>
                <a:gd name="connsiteY0" fmla="*/ 7650 h 856079"/>
                <a:gd name="connsiteX1" fmla="*/ 249968 w 721702"/>
                <a:gd name="connsiteY1" fmla="*/ 583755 h 856079"/>
                <a:gd name="connsiteX2" fmla="*/ 6 w 721702"/>
                <a:gd name="connsiteY2" fmla="*/ 2137 h 856079"/>
                <a:gd name="connsiteX3" fmla="*/ 244079 w 721702"/>
                <a:gd name="connsiteY3" fmla="*/ 842612 h 856079"/>
                <a:gd name="connsiteX4" fmla="*/ 688248 w 721702"/>
                <a:gd name="connsiteY4" fmla="*/ 665572 h 856079"/>
                <a:gd name="connsiteX0" fmla="*/ 724427 w 724427"/>
                <a:gd name="connsiteY0" fmla="*/ 7651 h 856079"/>
                <a:gd name="connsiteX1" fmla="*/ 398035 w 724427"/>
                <a:gd name="connsiteY1" fmla="*/ 583756 h 856079"/>
                <a:gd name="connsiteX2" fmla="*/ 2731 w 724427"/>
                <a:gd name="connsiteY2" fmla="*/ 2138 h 856079"/>
                <a:gd name="connsiteX3" fmla="*/ 246804 w 724427"/>
                <a:gd name="connsiteY3" fmla="*/ 842613 h 856079"/>
                <a:gd name="connsiteX4" fmla="*/ 690973 w 724427"/>
                <a:gd name="connsiteY4" fmla="*/ 665573 h 856079"/>
                <a:gd name="connsiteX0" fmla="*/ 724427 w 724427"/>
                <a:gd name="connsiteY0" fmla="*/ 7402 h 855830"/>
                <a:gd name="connsiteX1" fmla="*/ 398035 w 724427"/>
                <a:gd name="connsiteY1" fmla="*/ 583507 h 855830"/>
                <a:gd name="connsiteX2" fmla="*/ 2731 w 724427"/>
                <a:gd name="connsiteY2" fmla="*/ 1889 h 855830"/>
                <a:gd name="connsiteX3" fmla="*/ 246804 w 724427"/>
                <a:gd name="connsiteY3" fmla="*/ 842364 h 855830"/>
                <a:gd name="connsiteX4" fmla="*/ 690973 w 724427"/>
                <a:gd name="connsiteY4" fmla="*/ 665324 h 855830"/>
                <a:gd name="connsiteX0" fmla="*/ 724427 w 724427"/>
                <a:gd name="connsiteY0" fmla="*/ 7402 h 858717"/>
                <a:gd name="connsiteX1" fmla="*/ 398035 w 724427"/>
                <a:gd name="connsiteY1" fmla="*/ 583507 h 858717"/>
                <a:gd name="connsiteX2" fmla="*/ 2731 w 724427"/>
                <a:gd name="connsiteY2" fmla="*/ 1889 h 858717"/>
                <a:gd name="connsiteX3" fmla="*/ 246804 w 724427"/>
                <a:gd name="connsiteY3" fmla="*/ 842364 h 858717"/>
                <a:gd name="connsiteX4" fmla="*/ 690973 w 724427"/>
                <a:gd name="connsiteY4" fmla="*/ 665324 h 858717"/>
                <a:gd name="connsiteX0" fmla="*/ 724427 w 724427"/>
                <a:gd name="connsiteY0" fmla="*/ 7724 h 859039"/>
                <a:gd name="connsiteX1" fmla="*/ 398035 w 724427"/>
                <a:gd name="connsiteY1" fmla="*/ 583829 h 859039"/>
                <a:gd name="connsiteX2" fmla="*/ 2731 w 724427"/>
                <a:gd name="connsiteY2" fmla="*/ 2211 h 859039"/>
                <a:gd name="connsiteX3" fmla="*/ 246804 w 724427"/>
                <a:gd name="connsiteY3" fmla="*/ 842686 h 859039"/>
                <a:gd name="connsiteX4" fmla="*/ 690973 w 724427"/>
                <a:gd name="connsiteY4" fmla="*/ 665646 h 859039"/>
                <a:gd name="connsiteX0" fmla="*/ 724427 w 724427"/>
                <a:gd name="connsiteY0" fmla="*/ 7499 h 858814"/>
                <a:gd name="connsiteX1" fmla="*/ 398035 w 724427"/>
                <a:gd name="connsiteY1" fmla="*/ 583604 h 858814"/>
                <a:gd name="connsiteX2" fmla="*/ 2731 w 724427"/>
                <a:gd name="connsiteY2" fmla="*/ 1986 h 858814"/>
                <a:gd name="connsiteX3" fmla="*/ 246804 w 724427"/>
                <a:gd name="connsiteY3" fmla="*/ 842461 h 858814"/>
                <a:gd name="connsiteX4" fmla="*/ 690973 w 724427"/>
                <a:gd name="connsiteY4" fmla="*/ 665421 h 858814"/>
                <a:gd name="connsiteX0" fmla="*/ 724427 w 778178"/>
                <a:gd name="connsiteY0" fmla="*/ 7499 h 848640"/>
                <a:gd name="connsiteX1" fmla="*/ 398035 w 778178"/>
                <a:gd name="connsiteY1" fmla="*/ 583604 h 848640"/>
                <a:gd name="connsiteX2" fmla="*/ 2731 w 778178"/>
                <a:gd name="connsiteY2" fmla="*/ 1986 h 848640"/>
                <a:gd name="connsiteX3" fmla="*/ 246804 w 778178"/>
                <a:gd name="connsiteY3" fmla="*/ 842461 h 848640"/>
                <a:gd name="connsiteX4" fmla="*/ 778178 w 778178"/>
                <a:gd name="connsiteY4" fmla="*/ 466485 h 848640"/>
                <a:gd name="connsiteX0" fmla="*/ 721888 w 775639"/>
                <a:gd name="connsiteY0" fmla="*/ 7702 h 862207"/>
                <a:gd name="connsiteX1" fmla="*/ 395496 w 775639"/>
                <a:gd name="connsiteY1" fmla="*/ 583807 h 862207"/>
                <a:gd name="connsiteX2" fmla="*/ 192 w 775639"/>
                <a:gd name="connsiteY2" fmla="*/ 2189 h 862207"/>
                <a:gd name="connsiteX3" fmla="*/ 347822 w 775639"/>
                <a:gd name="connsiteY3" fmla="*/ 856291 h 862207"/>
                <a:gd name="connsiteX4" fmla="*/ 775639 w 775639"/>
                <a:gd name="connsiteY4" fmla="*/ 466688 h 862207"/>
                <a:gd name="connsiteX0" fmla="*/ 722017 w 775768"/>
                <a:gd name="connsiteY0" fmla="*/ 7702 h 862208"/>
                <a:gd name="connsiteX1" fmla="*/ 395625 w 775768"/>
                <a:gd name="connsiteY1" fmla="*/ 583807 h 862208"/>
                <a:gd name="connsiteX2" fmla="*/ 321 w 775768"/>
                <a:gd name="connsiteY2" fmla="*/ 2189 h 862208"/>
                <a:gd name="connsiteX3" fmla="*/ 347951 w 775768"/>
                <a:gd name="connsiteY3" fmla="*/ 856291 h 862208"/>
                <a:gd name="connsiteX4" fmla="*/ 775768 w 775768"/>
                <a:gd name="connsiteY4" fmla="*/ 466688 h 862208"/>
                <a:gd name="connsiteX0" fmla="*/ 722017 w 775768"/>
                <a:gd name="connsiteY0" fmla="*/ 7702 h 861662"/>
                <a:gd name="connsiteX1" fmla="*/ 395625 w 775768"/>
                <a:gd name="connsiteY1" fmla="*/ 583807 h 861662"/>
                <a:gd name="connsiteX2" fmla="*/ 321 w 775768"/>
                <a:gd name="connsiteY2" fmla="*/ 2189 h 861662"/>
                <a:gd name="connsiteX3" fmla="*/ 347951 w 775768"/>
                <a:gd name="connsiteY3" fmla="*/ 856291 h 861662"/>
                <a:gd name="connsiteX4" fmla="*/ 775768 w 775768"/>
                <a:gd name="connsiteY4" fmla="*/ 466688 h 861662"/>
                <a:gd name="connsiteX0" fmla="*/ 722017 w 775768"/>
                <a:gd name="connsiteY0" fmla="*/ 7702 h 862543"/>
                <a:gd name="connsiteX1" fmla="*/ 395625 w 775768"/>
                <a:gd name="connsiteY1" fmla="*/ 583807 h 862543"/>
                <a:gd name="connsiteX2" fmla="*/ 321 w 775768"/>
                <a:gd name="connsiteY2" fmla="*/ 2189 h 862543"/>
                <a:gd name="connsiteX3" fmla="*/ 347951 w 775768"/>
                <a:gd name="connsiteY3" fmla="*/ 856291 h 862543"/>
                <a:gd name="connsiteX4" fmla="*/ 775768 w 775768"/>
                <a:gd name="connsiteY4" fmla="*/ 466688 h 862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768" h="862543">
                  <a:moveTo>
                    <a:pt x="722017" y="7702"/>
                  </a:moveTo>
                  <a:cubicBezTo>
                    <a:pt x="582626" y="342238"/>
                    <a:pt x="486840" y="533857"/>
                    <a:pt x="395625" y="583807"/>
                  </a:cubicBezTo>
                  <a:cubicBezTo>
                    <a:pt x="304410" y="633757"/>
                    <a:pt x="8267" y="-43225"/>
                    <a:pt x="321" y="2189"/>
                  </a:cubicBezTo>
                  <a:cubicBezTo>
                    <a:pt x="-7625" y="47603"/>
                    <a:pt x="132413" y="642770"/>
                    <a:pt x="347951" y="856291"/>
                  </a:cubicBezTo>
                  <a:cubicBezTo>
                    <a:pt x="513529" y="903578"/>
                    <a:pt x="673716" y="673779"/>
                    <a:pt x="775768" y="466688"/>
                  </a:cubicBezTo>
                </a:path>
              </a:pathLst>
            </a:custGeom>
            <a:solidFill>
              <a:srgbClr val="5B9B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3FE69302-6D76-41AD-81EC-8F937F216B33}"/>
                </a:ext>
              </a:extLst>
            </p:cNvPr>
            <p:cNvSpPr/>
            <p:nvPr/>
          </p:nvSpPr>
          <p:spPr>
            <a:xfrm rot="7744561">
              <a:off x="4746226" y="2948440"/>
              <a:ext cx="618670" cy="399503"/>
            </a:xfrm>
            <a:prstGeom prst="rect">
              <a:avLst/>
            </a:prstGeom>
            <a:solidFill>
              <a:schemeClr val="bg1">
                <a:lumMod val="85000"/>
                <a:lumOff val="15000"/>
              </a:schemeClr>
            </a:solidFill>
            <a:ln w="31750" cap="flat" cmpd="sng" algn="ctr">
              <a:solidFill>
                <a:sysClr val="windowText" lastClr="000000"/>
              </a:solidFill>
              <a:prstDash val="solid"/>
              <a:miter lim="800000"/>
            </a:ln>
            <a:effectLst/>
            <a:scene3d>
              <a:camera prst="isometricTopUp">
                <a:rot lat="21000000" lon="18900000" rev="144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3F9C9A13-80F7-4F9B-8ED8-4554417B3FBF}"/>
                </a:ext>
              </a:extLst>
            </p:cNvPr>
            <p:cNvCxnSpPr/>
            <p:nvPr/>
          </p:nvCxnSpPr>
          <p:spPr>
            <a:xfrm flipV="1">
              <a:off x="5305359" y="2496893"/>
              <a:ext cx="101148" cy="11741"/>
            </a:xfrm>
            <a:prstGeom prst="line">
              <a:avLst/>
            </a:prstGeom>
            <a:noFill/>
            <a:ln w="19050" cap="flat" cmpd="sng" algn="ctr">
              <a:solidFill>
                <a:sysClr val="windowText" lastClr="000000"/>
              </a:solidFill>
              <a:prstDash val="solid"/>
              <a:miter lim="800000"/>
            </a:ln>
            <a:effectLst/>
          </p:spPr>
        </p:cxnSp>
        <p:sp>
          <p:nvSpPr>
            <p:cNvPr id="48" name="Oval 47">
              <a:extLst>
                <a:ext uri="{FF2B5EF4-FFF2-40B4-BE49-F238E27FC236}">
                  <a16:creationId xmlns:a16="http://schemas.microsoft.com/office/drawing/2014/main" id="{EC67CCF6-F271-4368-A253-CF0A68F637FB}"/>
                </a:ext>
              </a:extLst>
            </p:cNvPr>
            <p:cNvSpPr>
              <a:spLocks noChangeAspect="1"/>
            </p:cNvSpPr>
            <p:nvPr/>
          </p:nvSpPr>
          <p:spPr>
            <a:xfrm rot="19800000">
              <a:off x="5336731" y="2583793"/>
              <a:ext cx="38405" cy="64008"/>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Freeform 14">
              <a:extLst>
                <a:ext uri="{FF2B5EF4-FFF2-40B4-BE49-F238E27FC236}">
                  <a16:creationId xmlns:a16="http://schemas.microsoft.com/office/drawing/2014/main" id="{CDDAFAC0-6F9E-46A5-A0D0-6A11FE708ECB}"/>
                </a:ext>
              </a:extLst>
            </p:cNvPr>
            <p:cNvSpPr/>
            <p:nvPr/>
          </p:nvSpPr>
          <p:spPr>
            <a:xfrm rot="21019576">
              <a:off x="5445697" y="2729165"/>
              <a:ext cx="170200" cy="117013"/>
            </a:xfrm>
            <a:custGeom>
              <a:avLst/>
              <a:gdLst>
                <a:gd name="connsiteX0" fmla="*/ 0 w 243840"/>
                <a:gd name="connsiteY0" fmla="*/ 167640 h 167640"/>
                <a:gd name="connsiteX1" fmla="*/ 175260 w 243840"/>
                <a:gd name="connsiteY1" fmla="*/ 99060 h 167640"/>
                <a:gd name="connsiteX2" fmla="*/ 243840 w 243840"/>
                <a:gd name="connsiteY2" fmla="*/ 0 h 167640"/>
              </a:gdLst>
              <a:ahLst/>
              <a:cxnLst>
                <a:cxn ang="0">
                  <a:pos x="connsiteX0" y="connsiteY0"/>
                </a:cxn>
                <a:cxn ang="0">
                  <a:pos x="connsiteX1" y="connsiteY1"/>
                </a:cxn>
                <a:cxn ang="0">
                  <a:pos x="connsiteX2" y="connsiteY2"/>
                </a:cxn>
              </a:cxnLst>
              <a:rect l="l" t="t" r="r" b="b"/>
              <a:pathLst>
                <a:path w="243840" h="167640">
                  <a:moveTo>
                    <a:pt x="0" y="167640"/>
                  </a:moveTo>
                  <a:cubicBezTo>
                    <a:pt x="67310" y="147320"/>
                    <a:pt x="134620" y="127000"/>
                    <a:pt x="175260" y="99060"/>
                  </a:cubicBezTo>
                  <a:cubicBezTo>
                    <a:pt x="215900" y="71120"/>
                    <a:pt x="229870" y="35560"/>
                    <a:pt x="243840" y="0"/>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6" name="Straight Connector 5">
            <a:extLst>
              <a:ext uri="{FF2B5EF4-FFF2-40B4-BE49-F238E27FC236}">
                <a16:creationId xmlns:a16="http://schemas.microsoft.com/office/drawing/2014/main" id="{B7FF415E-6F54-44AD-B9E5-84F36FA1F209}"/>
              </a:ext>
            </a:extLst>
          </p:cNvPr>
          <p:cNvCxnSpPr>
            <a:cxnSpLocks/>
          </p:cNvCxnSpPr>
          <p:nvPr/>
        </p:nvCxnSpPr>
        <p:spPr>
          <a:xfrm>
            <a:off x="3803032" y="3030690"/>
            <a:ext cx="2699882" cy="630161"/>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Flowchart: Process 11">
            <a:extLst>
              <a:ext uri="{FF2B5EF4-FFF2-40B4-BE49-F238E27FC236}">
                <a16:creationId xmlns:a16="http://schemas.microsoft.com/office/drawing/2014/main" id="{DF60DD95-648E-4F61-B67E-02A55C1FB76F}"/>
              </a:ext>
            </a:extLst>
          </p:cNvPr>
          <p:cNvSpPr/>
          <p:nvPr/>
        </p:nvSpPr>
        <p:spPr bwMode="auto">
          <a:xfrm rot="19848883">
            <a:off x="3798380" y="2077872"/>
            <a:ext cx="2895482" cy="108417"/>
          </a:xfrm>
          <a:prstGeom prst="flowChartProces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hought Bubble: Cloud 10">
            <a:extLst>
              <a:ext uri="{FF2B5EF4-FFF2-40B4-BE49-F238E27FC236}">
                <a16:creationId xmlns:a16="http://schemas.microsoft.com/office/drawing/2014/main" id="{0BA14DB4-14A7-45CC-BD5B-9F5FE341EF25}"/>
              </a:ext>
            </a:extLst>
          </p:cNvPr>
          <p:cNvSpPr/>
          <p:nvPr/>
        </p:nvSpPr>
        <p:spPr bwMode="auto">
          <a:xfrm>
            <a:off x="4696270" y="1295623"/>
            <a:ext cx="4925249" cy="984946"/>
          </a:xfrm>
          <a:prstGeom prst="cloudCallout">
            <a:avLst>
              <a:gd name="adj1" fmla="val -16682"/>
              <a:gd name="adj2" fmla="val 24669"/>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     Azure Spatial Anchors</a:t>
            </a:r>
          </a:p>
        </p:txBody>
      </p:sp>
      <p:pic>
        <p:nvPicPr>
          <p:cNvPr id="88" name="Picture 2" descr="https://docs.microsoft.com/en-us/windows/mixed-reality/images/getstartedicon.png">
            <a:extLst>
              <a:ext uri="{FF2B5EF4-FFF2-40B4-BE49-F238E27FC236}">
                <a16:creationId xmlns:a16="http://schemas.microsoft.com/office/drawing/2014/main" id="{EC5BE694-BAE9-4533-8630-79FDC478D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334" y="2726645"/>
            <a:ext cx="11430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s://docs.microsoft.com/en-us/windows/mixed-reality/images/getstartedicon.png">
            <a:extLst>
              <a:ext uri="{FF2B5EF4-FFF2-40B4-BE49-F238E27FC236}">
                <a16:creationId xmlns:a16="http://schemas.microsoft.com/office/drawing/2014/main" id="{1CC2F28C-4BD5-4B0F-9852-190FE5720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98713">
            <a:off x="3551636" y="2835351"/>
            <a:ext cx="348823" cy="377892"/>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7A032BFC-D742-4763-8E2E-A0075A41894D}"/>
              </a:ext>
            </a:extLst>
          </p:cNvPr>
          <p:cNvGrpSpPr/>
          <p:nvPr/>
        </p:nvGrpSpPr>
        <p:grpSpPr>
          <a:xfrm>
            <a:off x="4836314" y="1445043"/>
            <a:ext cx="1097280" cy="1097280"/>
            <a:chOff x="3110302" y="1927868"/>
            <a:chExt cx="1722160" cy="1828800"/>
          </a:xfrm>
        </p:grpSpPr>
        <p:cxnSp>
          <p:nvCxnSpPr>
            <p:cNvPr id="91" name="Straight Arrow Connector 90">
              <a:extLst>
                <a:ext uri="{FF2B5EF4-FFF2-40B4-BE49-F238E27FC236}">
                  <a16:creationId xmlns:a16="http://schemas.microsoft.com/office/drawing/2014/main" id="{C35D6C97-0E05-4909-AA5F-B5681B490F59}"/>
                </a:ext>
              </a:extLst>
            </p:cNvPr>
            <p:cNvCxnSpPr>
              <a:cxnSpLocks/>
            </p:cNvCxnSpPr>
            <p:nvPr/>
          </p:nvCxnSpPr>
          <p:spPr>
            <a:xfrm>
              <a:off x="3815272" y="2999840"/>
              <a:ext cx="947896" cy="0"/>
            </a:xfrm>
            <a:prstGeom prst="straightConnector1">
              <a:avLst/>
            </a:prstGeom>
            <a:ln>
              <a:solidFill>
                <a:srgbClr val="D0060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1E2CE3F-0C46-4DA4-A544-FBB6C7AF0D14}"/>
                </a:ext>
              </a:extLst>
            </p:cNvPr>
            <p:cNvCxnSpPr>
              <a:cxnSpLocks/>
            </p:cNvCxnSpPr>
            <p:nvPr/>
          </p:nvCxnSpPr>
          <p:spPr>
            <a:xfrm flipV="1">
              <a:off x="3810211" y="2014893"/>
              <a:ext cx="0" cy="984947"/>
            </a:xfrm>
            <a:prstGeom prst="straightConnector1">
              <a:avLst/>
            </a:prstGeom>
            <a:ln>
              <a:solidFill>
                <a:srgbClr val="7FAC2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29CDA08-2FCF-418F-A80F-801F24CD56CC}"/>
                </a:ext>
              </a:extLst>
            </p:cNvPr>
            <p:cNvCxnSpPr>
              <a:cxnSpLocks/>
            </p:cNvCxnSpPr>
            <p:nvPr/>
          </p:nvCxnSpPr>
          <p:spPr>
            <a:xfrm rot="8100000">
              <a:off x="3110302" y="3289614"/>
              <a:ext cx="822960" cy="0"/>
            </a:xfrm>
            <a:prstGeom prst="straightConnector1">
              <a:avLst/>
            </a:prstGeom>
            <a:ln>
              <a:solidFill>
                <a:srgbClr val="31A3DD"/>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10CE686-5FC5-41DC-8F95-D8C0C1F32AB8}"/>
                </a:ext>
              </a:extLst>
            </p:cNvPr>
            <p:cNvSpPr txBox="1"/>
            <p:nvPr/>
          </p:nvSpPr>
          <p:spPr>
            <a:xfrm>
              <a:off x="4763168" y="2825791"/>
              <a:ext cx="69294" cy="180442"/>
            </a:xfrm>
            <a:prstGeom prst="rect">
              <a:avLst/>
            </a:prstGeom>
            <a:noFill/>
          </p:spPr>
          <p:txBody>
            <a:bodyPr wrap="none" lIns="0" tIns="0" rIns="0" bIns="0" rtlCol="0">
              <a:spAutoFit/>
            </a:bodyPr>
            <a:lstStyle/>
            <a:p>
              <a:pPr algn="l"/>
              <a:r>
                <a:rPr lang="en-US"/>
                <a:t>x</a:t>
              </a:r>
            </a:p>
          </p:txBody>
        </p:sp>
        <p:sp>
          <p:nvSpPr>
            <p:cNvPr id="95" name="TextBox 94">
              <a:extLst>
                <a:ext uri="{FF2B5EF4-FFF2-40B4-BE49-F238E27FC236}">
                  <a16:creationId xmlns:a16="http://schemas.microsoft.com/office/drawing/2014/main" id="{D491B057-EA58-4749-9458-7E02E6090D2F}"/>
                </a:ext>
              </a:extLst>
            </p:cNvPr>
            <p:cNvSpPr txBox="1"/>
            <p:nvPr/>
          </p:nvSpPr>
          <p:spPr>
            <a:xfrm>
              <a:off x="3867933" y="1927868"/>
              <a:ext cx="72491" cy="180442"/>
            </a:xfrm>
            <a:prstGeom prst="rect">
              <a:avLst/>
            </a:prstGeom>
            <a:noFill/>
          </p:spPr>
          <p:txBody>
            <a:bodyPr wrap="none" lIns="0" tIns="0" rIns="0" bIns="0" rtlCol="0">
              <a:spAutoFit/>
            </a:bodyPr>
            <a:lstStyle/>
            <a:p>
              <a:pPr algn="l"/>
              <a:r>
                <a:rPr lang="en-US"/>
                <a:t>y</a:t>
              </a:r>
            </a:p>
          </p:txBody>
        </p:sp>
        <p:sp>
          <p:nvSpPr>
            <p:cNvPr id="96" name="TextBox 95">
              <a:extLst>
                <a:ext uri="{FF2B5EF4-FFF2-40B4-BE49-F238E27FC236}">
                  <a16:creationId xmlns:a16="http://schemas.microsoft.com/office/drawing/2014/main" id="{964EAF0A-6F40-4C3B-9472-E8EC099B79B7}"/>
                </a:ext>
              </a:extLst>
            </p:cNvPr>
            <p:cNvSpPr txBox="1"/>
            <p:nvPr/>
          </p:nvSpPr>
          <p:spPr>
            <a:xfrm>
              <a:off x="3251049" y="3576226"/>
              <a:ext cx="68227" cy="180442"/>
            </a:xfrm>
            <a:prstGeom prst="rect">
              <a:avLst/>
            </a:prstGeom>
            <a:noFill/>
          </p:spPr>
          <p:txBody>
            <a:bodyPr wrap="none" lIns="0" tIns="0" rIns="0" bIns="0" rtlCol="0">
              <a:spAutoFit/>
            </a:bodyPr>
            <a:lstStyle/>
            <a:p>
              <a:pPr algn="l"/>
              <a:r>
                <a:rPr lang="en-US"/>
                <a:t>z</a:t>
              </a:r>
            </a:p>
          </p:txBody>
        </p:sp>
      </p:grpSp>
      <p:grpSp>
        <p:nvGrpSpPr>
          <p:cNvPr id="99" name="Group 98">
            <a:extLst>
              <a:ext uri="{FF2B5EF4-FFF2-40B4-BE49-F238E27FC236}">
                <a16:creationId xmlns:a16="http://schemas.microsoft.com/office/drawing/2014/main" id="{DEE69223-5C4E-4426-B3C0-330ACEE08FE8}"/>
              </a:ext>
            </a:extLst>
          </p:cNvPr>
          <p:cNvGrpSpPr/>
          <p:nvPr/>
        </p:nvGrpSpPr>
        <p:grpSpPr>
          <a:xfrm>
            <a:off x="8314297" y="2039350"/>
            <a:ext cx="1336856" cy="3630980"/>
            <a:chOff x="4746226" y="2133600"/>
            <a:chExt cx="1336856" cy="3630980"/>
          </a:xfrm>
          <a:effectLst>
            <a:glow rad="50800">
              <a:sysClr val="window" lastClr="FFFFFF">
                <a:alpha val="15000"/>
              </a:sysClr>
            </a:glow>
            <a:outerShdw blurRad="76200" dir="13500000" sy="23000" kx="1200000" algn="br" rotWithShape="0">
              <a:prstClr val="black">
                <a:alpha val="20000"/>
              </a:prstClr>
            </a:outerShdw>
          </a:effectLst>
        </p:grpSpPr>
        <p:sp>
          <p:nvSpPr>
            <p:cNvPr id="100" name="Freeform 7">
              <a:extLst>
                <a:ext uri="{FF2B5EF4-FFF2-40B4-BE49-F238E27FC236}">
                  <a16:creationId xmlns:a16="http://schemas.microsoft.com/office/drawing/2014/main" id="{1BD1FEB0-9B3E-4258-8D1B-F8A4FE724F22}"/>
                </a:ext>
              </a:extLst>
            </p:cNvPr>
            <p:cNvSpPr/>
            <p:nvPr/>
          </p:nvSpPr>
          <p:spPr>
            <a:xfrm>
              <a:off x="5114468" y="3060554"/>
              <a:ext cx="938980" cy="631968"/>
            </a:xfrm>
            <a:custGeom>
              <a:avLst/>
              <a:gdLst>
                <a:gd name="connsiteX0" fmla="*/ 0 w 592295"/>
                <a:gd name="connsiteY0" fmla="*/ 0 h 1443668"/>
                <a:gd name="connsiteX1" fmla="*/ 590550 w 592295"/>
                <a:gd name="connsiteY1" fmla="*/ 1428750 h 1443668"/>
                <a:gd name="connsiteX2" fmla="*/ 146050 w 592295"/>
                <a:gd name="connsiteY2" fmla="*/ 622300 h 1443668"/>
                <a:gd name="connsiteX0" fmla="*/ 0 w 585989"/>
                <a:gd name="connsiteY0" fmla="*/ 0 h 1487016"/>
                <a:gd name="connsiteX1" fmla="*/ 584200 w 585989"/>
                <a:gd name="connsiteY1" fmla="*/ 1473200 h 1487016"/>
                <a:gd name="connsiteX2" fmla="*/ 146050 w 585989"/>
                <a:gd name="connsiteY2" fmla="*/ 622300 h 1487016"/>
                <a:gd name="connsiteX0" fmla="*/ 0 w 584202"/>
                <a:gd name="connsiteY0" fmla="*/ 0 h 1514631"/>
                <a:gd name="connsiteX1" fmla="*/ 584200 w 584202"/>
                <a:gd name="connsiteY1" fmla="*/ 1473200 h 1514631"/>
                <a:gd name="connsiteX2" fmla="*/ 146050 w 584202"/>
                <a:gd name="connsiteY2" fmla="*/ 622300 h 1514631"/>
                <a:gd name="connsiteX0" fmla="*/ 0 w 587293"/>
                <a:gd name="connsiteY0" fmla="*/ 0 h 1482977"/>
                <a:gd name="connsiteX1" fmla="*/ 584200 w 587293"/>
                <a:gd name="connsiteY1" fmla="*/ 1473200 h 1482977"/>
                <a:gd name="connsiteX2" fmla="*/ 146050 w 587293"/>
                <a:gd name="connsiteY2" fmla="*/ 622300 h 1482977"/>
                <a:gd name="connsiteX0" fmla="*/ 0 w 499341"/>
                <a:gd name="connsiteY0" fmla="*/ 0 h 1482977"/>
                <a:gd name="connsiteX1" fmla="*/ 495300 w 499341"/>
                <a:gd name="connsiteY1" fmla="*/ 1473200 h 1482977"/>
                <a:gd name="connsiteX2" fmla="*/ 146050 w 499341"/>
                <a:gd name="connsiteY2" fmla="*/ 622300 h 1482977"/>
                <a:gd name="connsiteX0" fmla="*/ 0 w 499341"/>
                <a:gd name="connsiteY0" fmla="*/ 0 h 1487155"/>
                <a:gd name="connsiteX1" fmla="*/ 495300 w 499341"/>
                <a:gd name="connsiteY1" fmla="*/ 1473200 h 1487155"/>
                <a:gd name="connsiteX2" fmla="*/ 146050 w 499341"/>
                <a:gd name="connsiteY2" fmla="*/ 622300 h 1487155"/>
                <a:gd name="connsiteX0" fmla="*/ 0 w 499341"/>
                <a:gd name="connsiteY0" fmla="*/ 0 h 1483662"/>
                <a:gd name="connsiteX1" fmla="*/ 495300 w 499341"/>
                <a:gd name="connsiteY1" fmla="*/ 1473200 h 1483662"/>
                <a:gd name="connsiteX2" fmla="*/ 146050 w 499341"/>
                <a:gd name="connsiteY2" fmla="*/ 622300 h 1483662"/>
                <a:gd name="connsiteX0" fmla="*/ 0 w 497906"/>
                <a:gd name="connsiteY0" fmla="*/ 0 h 1513633"/>
                <a:gd name="connsiteX1" fmla="*/ 495300 w 497906"/>
                <a:gd name="connsiteY1" fmla="*/ 1473200 h 1513633"/>
                <a:gd name="connsiteX2" fmla="*/ 158750 w 497906"/>
                <a:gd name="connsiteY2" fmla="*/ 869950 h 1513633"/>
                <a:gd name="connsiteX0" fmla="*/ 0 w 498260"/>
                <a:gd name="connsiteY0" fmla="*/ 0 h 1509602"/>
                <a:gd name="connsiteX1" fmla="*/ 495300 w 498260"/>
                <a:gd name="connsiteY1" fmla="*/ 1473200 h 1509602"/>
                <a:gd name="connsiteX2" fmla="*/ 158750 w 498260"/>
                <a:gd name="connsiteY2" fmla="*/ 869950 h 1509602"/>
                <a:gd name="connsiteX0" fmla="*/ 102865 w 599370"/>
                <a:gd name="connsiteY0" fmla="*/ 0 h 1495383"/>
                <a:gd name="connsiteX1" fmla="*/ 598165 w 599370"/>
                <a:gd name="connsiteY1" fmla="*/ 1473200 h 1495383"/>
                <a:gd name="connsiteX2" fmla="*/ 0 w 599370"/>
                <a:gd name="connsiteY2" fmla="*/ 579267 h 1495383"/>
                <a:gd name="connsiteX0" fmla="*/ 740597 w 789104"/>
                <a:gd name="connsiteY0" fmla="*/ 12676 h 716041"/>
                <a:gd name="connsiteX1" fmla="*/ 492 w 789104"/>
                <a:gd name="connsiteY1" fmla="*/ 17924 h 716041"/>
                <a:gd name="connsiteX2" fmla="*/ 637732 w 789104"/>
                <a:gd name="connsiteY2" fmla="*/ 591943 h 716041"/>
                <a:gd name="connsiteX0" fmla="*/ 740471 w 740471"/>
                <a:gd name="connsiteY0" fmla="*/ 3733 h 707098"/>
                <a:gd name="connsiteX1" fmla="*/ 548678 w 740471"/>
                <a:gd name="connsiteY1" fmla="*/ 216927 h 707098"/>
                <a:gd name="connsiteX2" fmla="*/ 366 w 740471"/>
                <a:gd name="connsiteY2" fmla="*/ 8981 h 707098"/>
                <a:gd name="connsiteX3" fmla="*/ 637606 w 740471"/>
                <a:gd name="connsiteY3" fmla="*/ 583000 h 707098"/>
                <a:gd name="connsiteX0" fmla="*/ 741405 w 741405"/>
                <a:gd name="connsiteY0" fmla="*/ 313 h 579581"/>
                <a:gd name="connsiteX1" fmla="*/ 549612 w 741405"/>
                <a:gd name="connsiteY1" fmla="*/ 213507 h 579581"/>
                <a:gd name="connsiteX2" fmla="*/ 1300 w 741405"/>
                <a:gd name="connsiteY2" fmla="*/ 5561 h 579581"/>
                <a:gd name="connsiteX3" fmla="*/ 404270 w 741405"/>
                <a:gd name="connsiteY3" fmla="*/ 489657 h 579581"/>
                <a:gd name="connsiteX4" fmla="*/ 638540 w 741405"/>
                <a:gd name="connsiteY4" fmla="*/ 579580 h 579581"/>
                <a:gd name="connsiteX0" fmla="*/ 741405 w 1190839"/>
                <a:gd name="connsiteY0" fmla="*/ 313 h 521544"/>
                <a:gd name="connsiteX1" fmla="*/ 549612 w 1190839"/>
                <a:gd name="connsiteY1" fmla="*/ 213507 h 521544"/>
                <a:gd name="connsiteX2" fmla="*/ 1300 w 1190839"/>
                <a:gd name="connsiteY2" fmla="*/ 5561 h 521544"/>
                <a:gd name="connsiteX3" fmla="*/ 404270 w 1190839"/>
                <a:gd name="connsiteY3" fmla="*/ 489657 h 521544"/>
                <a:gd name="connsiteX4" fmla="*/ 1190839 w 1190839"/>
                <a:gd name="connsiteY4" fmla="*/ 448772 h 521544"/>
                <a:gd name="connsiteX0" fmla="*/ 654200 w 1190839"/>
                <a:gd name="connsiteY0" fmla="*/ 0 h 535766"/>
                <a:gd name="connsiteX1" fmla="*/ 549612 w 1190839"/>
                <a:gd name="connsiteY1" fmla="*/ 227729 h 535766"/>
                <a:gd name="connsiteX2" fmla="*/ 1300 w 1190839"/>
                <a:gd name="connsiteY2" fmla="*/ 19783 h 535766"/>
                <a:gd name="connsiteX3" fmla="*/ 404270 w 1190839"/>
                <a:gd name="connsiteY3" fmla="*/ 503879 h 535766"/>
                <a:gd name="connsiteX4" fmla="*/ 1190839 w 1190839"/>
                <a:gd name="connsiteY4" fmla="*/ 462994 h 535766"/>
                <a:gd name="connsiteX0" fmla="*/ 654200 w 1190839"/>
                <a:gd name="connsiteY0" fmla="*/ 0 h 535766"/>
                <a:gd name="connsiteX1" fmla="*/ 491475 w 1190839"/>
                <a:gd name="connsiteY1" fmla="*/ 358537 h 535766"/>
                <a:gd name="connsiteX2" fmla="*/ 1300 w 1190839"/>
                <a:gd name="connsiteY2" fmla="*/ 19783 h 535766"/>
                <a:gd name="connsiteX3" fmla="*/ 404270 w 1190839"/>
                <a:gd name="connsiteY3" fmla="*/ 503879 h 535766"/>
                <a:gd name="connsiteX4" fmla="*/ 1190839 w 1190839"/>
                <a:gd name="connsiteY4" fmla="*/ 462994 h 535766"/>
                <a:gd name="connsiteX0" fmla="*/ 748388 w 1285027"/>
                <a:gd name="connsiteY0" fmla="*/ 48918 h 584684"/>
                <a:gd name="connsiteX1" fmla="*/ 585663 w 1285027"/>
                <a:gd name="connsiteY1" fmla="*/ 407455 h 584684"/>
                <a:gd name="connsiteX2" fmla="*/ 1016 w 1285027"/>
                <a:gd name="connsiteY2" fmla="*/ 3297 h 584684"/>
                <a:gd name="connsiteX3" fmla="*/ 498458 w 1285027"/>
                <a:gd name="connsiteY3" fmla="*/ 552797 h 584684"/>
                <a:gd name="connsiteX4" fmla="*/ 1285027 w 1285027"/>
                <a:gd name="connsiteY4" fmla="*/ 511912 h 584684"/>
                <a:gd name="connsiteX0" fmla="*/ 748730 w 1285369"/>
                <a:gd name="connsiteY0" fmla="*/ 48918 h 649304"/>
                <a:gd name="connsiteX1" fmla="*/ 586005 w 1285369"/>
                <a:gd name="connsiteY1" fmla="*/ 407455 h 649304"/>
                <a:gd name="connsiteX2" fmla="*/ 1358 w 1285369"/>
                <a:gd name="connsiteY2" fmla="*/ 3297 h 649304"/>
                <a:gd name="connsiteX3" fmla="*/ 389794 w 1285369"/>
                <a:gd name="connsiteY3" fmla="*/ 625468 h 649304"/>
                <a:gd name="connsiteX4" fmla="*/ 1285369 w 1285369"/>
                <a:gd name="connsiteY4" fmla="*/ 511912 h 649304"/>
                <a:gd name="connsiteX0" fmla="*/ 748444 w 1285083"/>
                <a:gd name="connsiteY0" fmla="*/ 48918 h 629456"/>
                <a:gd name="connsiteX1" fmla="*/ 585719 w 1285083"/>
                <a:gd name="connsiteY1" fmla="*/ 407455 h 629456"/>
                <a:gd name="connsiteX2" fmla="*/ 1072 w 1285083"/>
                <a:gd name="connsiteY2" fmla="*/ 3297 h 629456"/>
                <a:gd name="connsiteX3" fmla="*/ 476713 w 1285083"/>
                <a:gd name="connsiteY3" fmla="*/ 603667 h 629456"/>
                <a:gd name="connsiteX4" fmla="*/ 1285083 w 1285083"/>
                <a:gd name="connsiteY4" fmla="*/ 511912 h 629456"/>
                <a:gd name="connsiteX0" fmla="*/ 585719 w 1285083"/>
                <a:gd name="connsiteY0" fmla="*/ 407455 h 629456"/>
                <a:gd name="connsiteX1" fmla="*/ 1072 w 1285083"/>
                <a:gd name="connsiteY1" fmla="*/ 3297 h 629456"/>
                <a:gd name="connsiteX2" fmla="*/ 476713 w 1285083"/>
                <a:gd name="connsiteY2" fmla="*/ 603667 h 629456"/>
                <a:gd name="connsiteX3" fmla="*/ 1285083 w 1285083"/>
                <a:gd name="connsiteY3" fmla="*/ 511912 h 629456"/>
                <a:gd name="connsiteX0" fmla="*/ 585719 w 921728"/>
                <a:gd name="connsiteY0" fmla="*/ 407455 h 614698"/>
                <a:gd name="connsiteX1" fmla="*/ 1072 w 921728"/>
                <a:gd name="connsiteY1" fmla="*/ 3297 h 614698"/>
                <a:gd name="connsiteX2" fmla="*/ 476713 w 921728"/>
                <a:gd name="connsiteY2" fmla="*/ 603667 h 614698"/>
                <a:gd name="connsiteX3" fmla="*/ 921728 w 921728"/>
                <a:gd name="connsiteY3" fmla="*/ 155825 h 614698"/>
                <a:gd name="connsiteX0" fmla="*/ 585082 w 1101927"/>
                <a:gd name="connsiteY0" fmla="*/ 407455 h 765134"/>
                <a:gd name="connsiteX1" fmla="*/ 435 w 1101927"/>
                <a:gd name="connsiteY1" fmla="*/ 3297 h 765134"/>
                <a:gd name="connsiteX2" fmla="*/ 1079245 w 1101927"/>
                <a:gd name="connsiteY2" fmla="*/ 756276 h 765134"/>
                <a:gd name="connsiteX3" fmla="*/ 921091 w 1101927"/>
                <a:gd name="connsiteY3" fmla="*/ 155825 h 765134"/>
                <a:gd name="connsiteX0" fmla="*/ 585082 w 1116843"/>
                <a:gd name="connsiteY0" fmla="*/ 407455 h 769045"/>
                <a:gd name="connsiteX1" fmla="*/ 435 w 1116843"/>
                <a:gd name="connsiteY1" fmla="*/ 3297 h 769045"/>
                <a:gd name="connsiteX2" fmla="*/ 1079245 w 1116843"/>
                <a:gd name="connsiteY2" fmla="*/ 756276 h 769045"/>
                <a:gd name="connsiteX3" fmla="*/ 921091 w 1116843"/>
                <a:gd name="connsiteY3" fmla="*/ 155825 h 769045"/>
                <a:gd name="connsiteX0" fmla="*/ 585082 w 1106280"/>
                <a:gd name="connsiteY0" fmla="*/ 407455 h 767096"/>
                <a:gd name="connsiteX1" fmla="*/ 435 w 1106280"/>
                <a:gd name="connsiteY1" fmla="*/ 3297 h 767096"/>
                <a:gd name="connsiteX2" fmla="*/ 1079245 w 1106280"/>
                <a:gd name="connsiteY2" fmla="*/ 756276 h 767096"/>
                <a:gd name="connsiteX3" fmla="*/ 828435 w 1106280"/>
                <a:gd name="connsiteY3" fmla="*/ 57719 h 767096"/>
                <a:gd name="connsiteX0" fmla="*/ 585136 w 1106334"/>
                <a:gd name="connsiteY0" fmla="*/ 407455 h 767096"/>
                <a:gd name="connsiteX1" fmla="*/ 489 w 1106334"/>
                <a:gd name="connsiteY1" fmla="*/ 3297 h 767096"/>
                <a:gd name="connsiteX2" fmla="*/ 1079299 w 1106334"/>
                <a:gd name="connsiteY2" fmla="*/ 756276 h 767096"/>
                <a:gd name="connsiteX3" fmla="*/ 828489 w 1106334"/>
                <a:gd name="connsiteY3" fmla="*/ 57719 h 767096"/>
                <a:gd name="connsiteX0" fmla="*/ 585136 w 1079901"/>
                <a:gd name="connsiteY0" fmla="*/ 407455 h 756275"/>
                <a:gd name="connsiteX1" fmla="*/ 489 w 1079901"/>
                <a:gd name="connsiteY1" fmla="*/ 3297 h 756275"/>
                <a:gd name="connsiteX2" fmla="*/ 1079299 w 1079901"/>
                <a:gd name="connsiteY2" fmla="*/ 756276 h 756275"/>
                <a:gd name="connsiteX3" fmla="*/ 828489 w 1079901"/>
                <a:gd name="connsiteY3" fmla="*/ 57719 h 756275"/>
                <a:gd name="connsiteX0" fmla="*/ 585136 w 1090047"/>
                <a:gd name="connsiteY0" fmla="*/ 407455 h 756276"/>
                <a:gd name="connsiteX1" fmla="*/ 489 w 1090047"/>
                <a:gd name="connsiteY1" fmla="*/ 3297 h 756276"/>
                <a:gd name="connsiteX2" fmla="*/ 1079299 w 1090047"/>
                <a:gd name="connsiteY2" fmla="*/ 756276 h 756276"/>
                <a:gd name="connsiteX3" fmla="*/ 828489 w 1090047"/>
                <a:gd name="connsiteY3" fmla="*/ 57719 h 756276"/>
                <a:gd name="connsiteX0" fmla="*/ 585155 w 1056533"/>
                <a:gd name="connsiteY0" fmla="*/ 407455 h 723574"/>
                <a:gd name="connsiteX1" fmla="*/ 508 w 1056533"/>
                <a:gd name="connsiteY1" fmla="*/ 3297 h 723574"/>
                <a:gd name="connsiteX2" fmla="*/ 1043891 w 1056533"/>
                <a:gd name="connsiteY2" fmla="*/ 723574 h 723574"/>
                <a:gd name="connsiteX3" fmla="*/ 828508 w 1056533"/>
                <a:gd name="connsiteY3" fmla="*/ 57719 h 723574"/>
                <a:gd name="connsiteX0" fmla="*/ 585522 w 1056899"/>
                <a:gd name="connsiteY0" fmla="*/ 407455 h 723574"/>
                <a:gd name="connsiteX1" fmla="*/ 875 w 1056899"/>
                <a:gd name="connsiteY1" fmla="*/ 3297 h 723574"/>
                <a:gd name="connsiteX2" fmla="*/ 1044258 w 1056899"/>
                <a:gd name="connsiteY2" fmla="*/ 723574 h 723574"/>
                <a:gd name="connsiteX3" fmla="*/ 828875 w 1056899"/>
                <a:gd name="connsiteY3" fmla="*/ 57719 h 723574"/>
                <a:gd name="connsiteX0" fmla="*/ 659102 w 1056899"/>
                <a:gd name="connsiteY0" fmla="*/ 372288 h 723835"/>
                <a:gd name="connsiteX1" fmla="*/ 875 w 1056899"/>
                <a:gd name="connsiteY1" fmla="*/ 3558 h 723835"/>
                <a:gd name="connsiteX2" fmla="*/ 1044258 w 1056899"/>
                <a:gd name="connsiteY2" fmla="*/ 723835 h 723835"/>
                <a:gd name="connsiteX3" fmla="*/ 828875 w 1056899"/>
                <a:gd name="connsiteY3" fmla="*/ 57980 h 723835"/>
                <a:gd name="connsiteX0" fmla="*/ 719056 w 1056899"/>
                <a:gd name="connsiteY0" fmla="*/ 461624 h 723240"/>
                <a:gd name="connsiteX1" fmla="*/ 875 w 1056899"/>
                <a:gd name="connsiteY1" fmla="*/ 2963 h 723240"/>
                <a:gd name="connsiteX2" fmla="*/ 1044258 w 1056899"/>
                <a:gd name="connsiteY2" fmla="*/ 723240 h 723240"/>
                <a:gd name="connsiteX3" fmla="*/ 828875 w 1056899"/>
                <a:gd name="connsiteY3" fmla="*/ 57385 h 723240"/>
                <a:gd name="connsiteX0" fmla="*/ 719056 w 1058715"/>
                <a:gd name="connsiteY0" fmla="*/ 461624 h 723255"/>
                <a:gd name="connsiteX1" fmla="*/ 875 w 1058715"/>
                <a:gd name="connsiteY1" fmla="*/ 2963 h 723255"/>
                <a:gd name="connsiteX2" fmla="*/ 1044258 w 1058715"/>
                <a:gd name="connsiteY2" fmla="*/ 723240 h 723255"/>
                <a:gd name="connsiteX3" fmla="*/ 828875 w 1058715"/>
                <a:gd name="connsiteY3" fmla="*/ 57385 h 723255"/>
                <a:gd name="connsiteX0" fmla="*/ 719056 w 1074590"/>
                <a:gd name="connsiteY0" fmla="*/ 461624 h 723240"/>
                <a:gd name="connsiteX1" fmla="*/ 875 w 1074590"/>
                <a:gd name="connsiteY1" fmla="*/ 2963 h 723240"/>
                <a:gd name="connsiteX2" fmla="*/ 1044258 w 1074590"/>
                <a:gd name="connsiteY2" fmla="*/ 723240 h 723240"/>
                <a:gd name="connsiteX3" fmla="*/ 828875 w 1074590"/>
                <a:gd name="connsiteY3" fmla="*/ 57385 h 723240"/>
              </a:gdLst>
              <a:ahLst/>
              <a:cxnLst>
                <a:cxn ang="0">
                  <a:pos x="connsiteX0" y="connsiteY0"/>
                </a:cxn>
                <a:cxn ang="0">
                  <a:pos x="connsiteX1" y="connsiteY1"/>
                </a:cxn>
                <a:cxn ang="0">
                  <a:pos x="connsiteX2" y="connsiteY2"/>
                </a:cxn>
                <a:cxn ang="0">
                  <a:pos x="connsiteX3" y="connsiteY3"/>
                </a:cxn>
              </a:cxnLst>
              <a:rect l="l" t="t" r="r" b="b"/>
              <a:pathLst>
                <a:path w="1074590" h="723240">
                  <a:moveTo>
                    <a:pt x="719056" y="461624"/>
                  </a:moveTo>
                  <a:cubicBezTo>
                    <a:pt x="595705" y="462499"/>
                    <a:pt x="25099" y="-43062"/>
                    <a:pt x="875" y="2963"/>
                  </a:cubicBezTo>
                  <a:cubicBezTo>
                    <a:pt x="-23349" y="48988"/>
                    <a:pt x="458423" y="698424"/>
                    <a:pt x="1044258" y="723240"/>
                  </a:cubicBezTo>
                  <a:cubicBezTo>
                    <a:pt x="1150468" y="723529"/>
                    <a:pt x="953340" y="287663"/>
                    <a:pt x="828875" y="57385"/>
                  </a:cubicBezTo>
                </a:path>
              </a:pathLst>
            </a:custGeom>
            <a:solidFill>
              <a:schemeClr val="tx1">
                <a:lumMod val="75000"/>
              </a:scheme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A2822C8-935E-4D0B-869B-0E761F96ED44}"/>
                </a:ext>
              </a:extLst>
            </p:cNvPr>
            <p:cNvSpPr/>
            <p:nvPr/>
          </p:nvSpPr>
          <p:spPr>
            <a:xfrm>
              <a:off x="5284077" y="2133600"/>
              <a:ext cx="799005" cy="799005"/>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Freeform 9">
              <a:extLst>
                <a:ext uri="{FF2B5EF4-FFF2-40B4-BE49-F238E27FC236}">
                  <a16:creationId xmlns:a16="http://schemas.microsoft.com/office/drawing/2014/main" id="{E9E4EF95-81DB-4BD9-BE2B-9EC517BFA115}"/>
                </a:ext>
              </a:extLst>
            </p:cNvPr>
            <p:cNvSpPr/>
            <p:nvPr/>
          </p:nvSpPr>
          <p:spPr>
            <a:xfrm>
              <a:off x="5318537" y="2947209"/>
              <a:ext cx="679262" cy="2817371"/>
            </a:xfrm>
            <a:custGeom>
              <a:avLst/>
              <a:gdLst>
                <a:gd name="connsiteX0" fmla="*/ 148 w 1093205"/>
                <a:gd name="connsiteY0" fmla="*/ 3189271 h 3232444"/>
                <a:gd name="connsiteX1" fmla="*/ 602314 w 1093205"/>
                <a:gd name="connsiteY1" fmla="*/ 22 h 3232444"/>
                <a:gd name="connsiteX2" fmla="*/ 1092967 w 1093205"/>
                <a:gd name="connsiteY2" fmla="*/ 3133515 h 3232444"/>
                <a:gd name="connsiteX3" fmla="*/ 658070 w 1093205"/>
                <a:gd name="connsiteY3" fmla="*/ 1929183 h 3232444"/>
                <a:gd name="connsiteX4" fmla="*/ 148 w 1093205"/>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07 w 1093100"/>
                <a:gd name="connsiteY0" fmla="*/ 3189271 h 3224172"/>
                <a:gd name="connsiteX1" fmla="*/ 602273 w 1093100"/>
                <a:gd name="connsiteY1" fmla="*/ 22 h 3224172"/>
                <a:gd name="connsiteX2" fmla="*/ 1092926 w 1093100"/>
                <a:gd name="connsiteY2" fmla="*/ 3133515 h 3224172"/>
                <a:gd name="connsiteX3" fmla="*/ 557668 w 1093100"/>
                <a:gd name="connsiteY3" fmla="*/ 1784217 h 3224172"/>
                <a:gd name="connsiteX4" fmla="*/ 107 w 1093100"/>
                <a:gd name="connsiteY4" fmla="*/ 3189271 h 3224172"/>
                <a:gd name="connsiteX0" fmla="*/ 101 w 959355"/>
                <a:gd name="connsiteY0" fmla="*/ 3189264 h 3224264"/>
                <a:gd name="connsiteX1" fmla="*/ 602267 w 959355"/>
                <a:gd name="connsiteY1" fmla="*/ 15 h 3224264"/>
                <a:gd name="connsiteX2" fmla="*/ 959105 w 959355"/>
                <a:gd name="connsiteY2" fmla="*/ 3144659 h 3224264"/>
                <a:gd name="connsiteX3" fmla="*/ 557662 w 959355"/>
                <a:gd name="connsiteY3" fmla="*/ 1784210 h 3224264"/>
                <a:gd name="connsiteX4" fmla="*/ 101 w 959355"/>
                <a:gd name="connsiteY4" fmla="*/ 3189264 h 3224264"/>
                <a:gd name="connsiteX0" fmla="*/ 185 w 736384"/>
                <a:gd name="connsiteY0" fmla="*/ 3189264 h 3224264"/>
                <a:gd name="connsiteX1" fmla="*/ 379327 w 736384"/>
                <a:gd name="connsiteY1" fmla="*/ 15 h 3224264"/>
                <a:gd name="connsiteX2" fmla="*/ 736165 w 736384"/>
                <a:gd name="connsiteY2" fmla="*/ 3144659 h 3224264"/>
                <a:gd name="connsiteX3" fmla="*/ 334722 w 736384"/>
                <a:gd name="connsiteY3" fmla="*/ 1784210 h 3224264"/>
                <a:gd name="connsiteX4" fmla="*/ 185 w 736384"/>
                <a:gd name="connsiteY4" fmla="*/ 3189264 h 3224264"/>
                <a:gd name="connsiteX0" fmla="*/ 15097 w 772425"/>
                <a:gd name="connsiteY0" fmla="*/ 3189264 h 3224264"/>
                <a:gd name="connsiteX1" fmla="*/ 394239 w 772425"/>
                <a:gd name="connsiteY1" fmla="*/ 15 h 3224264"/>
                <a:gd name="connsiteX2" fmla="*/ 751077 w 772425"/>
                <a:gd name="connsiteY2" fmla="*/ 3144659 h 3224264"/>
                <a:gd name="connsiteX3" fmla="*/ 349634 w 772425"/>
                <a:gd name="connsiteY3" fmla="*/ 1784210 h 3224264"/>
                <a:gd name="connsiteX4" fmla="*/ 15097 w 772425"/>
                <a:gd name="connsiteY4" fmla="*/ 3189264 h 3224264"/>
                <a:gd name="connsiteX0" fmla="*/ 20035 w 777363"/>
                <a:gd name="connsiteY0" fmla="*/ 3189264 h 3224264"/>
                <a:gd name="connsiteX1" fmla="*/ 399177 w 777363"/>
                <a:gd name="connsiteY1" fmla="*/ 15 h 3224264"/>
                <a:gd name="connsiteX2" fmla="*/ 756015 w 777363"/>
                <a:gd name="connsiteY2" fmla="*/ 3144659 h 3224264"/>
                <a:gd name="connsiteX3" fmla="*/ 421480 w 777363"/>
                <a:gd name="connsiteY3" fmla="*/ 1784210 h 3224264"/>
                <a:gd name="connsiteX4" fmla="*/ 20035 w 777363"/>
                <a:gd name="connsiteY4" fmla="*/ 3189264 h 322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363" h="3224264">
                  <a:moveTo>
                    <a:pt x="20035" y="3189264"/>
                  </a:moveTo>
                  <a:cubicBezTo>
                    <a:pt x="16318" y="2891898"/>
                    <a:pt x="-124930" y="7449"/>
                    <a:pt x="399177" y="15"/>
                  </a:cubicBezTo>
                  <a:cubicBezTo>
                    <a:pt x="923284" y="-7419"/>
                    <a:pt x="746722" y="2823132"/>
                    <a:pt x="756015" y="3144659"/>
                  </a:cubicBezTo>
                  <a:cubicBezTo>
                    <a:pt x="765308" y="3466186"/>
                    <a:pt x="544143" y="1776776"/>
                    <a:pt x="421480" y="1784210"/>
                  </a:cubicBezTo>
                  <a:cubicBezTo>
                    <a:pt x="298817" y="1791644"/>
                    <a:pt x="23752" y="3486630"/>
                    <a:pt x="20035" y="3189264"/>
                  </a:cubicBezTo>
                  <a:close/>
                </a:path>
              </a:pathLst>
            </a:custGeom>
            <a:solidFill>
              <a:schemeClr val="tx1">
                <a:lumMod val="75000"/>
              </a:scheme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Freeform 10">
              <a:extLst>
                <a:ext uri="{FF2B5EF4-FFF2-40B4-BE49-F238E27FC236}">
                  <a16:creationId xmlns:a16="http://schemas.microsoft.com/office/drawing/2014/main" id="{227A54D4-7080-4189-8A32-745D9CAB5952}"/>
                </a:ext>
              </a:extLst>
            </p:cNvPr>
            <p:cNvSpPr/>
            <p:nvPr/>
          </p:nvSpPr>
          <p:spPr>
            <a:xfrm>
              <a:off x="4852930" y="3125627"/>
              <a:ext cx="677867" cy="753693"/>
            </a:xfrm>
            <a:custGeom>
              <a:avLst/>
              <a:gdLst>
                <a:gd name="connsiteX0" fmla="*/ 1071085 w 1071085"/>
                <a:gd name="connsiteY0" fmla="*/ 0 h 943692"/>
                <a:gd name="connsiteX1" fmla="*/ 613885 w 1071085"/>
                <a:gd name="connsiteY1" fmla="*/ 735980 h 943692"/>
                <a:gd name="connsiteX2" fmla="*/ 568 w 1071085"/>
                <a:gd name="connsiteY2" fmla="*/ 401444 h 943692"/>
                <a:gd name="connsiteX3" fmla="*/ 513524 w 1071085"/>
                <a:gd name="connsiteY3" fmla="*/ 936702 h 943692"/>
                <a:gd name="connsiteX4" fmla="*/ 1037631 w 1071085"/>
                <a:gd name="connsiteY4" fmla="*/ 657922 h 943692"/>
                <a:gd name="connsiteX0" fmla="*/ 810791 w 810791"/>
                <a:gd name="connsiteY0" fmla="*/ 0 h 943692"/>
                <a:gd name="connsiteX1" fmla="*/ 353591 w 810791"/>
                <a:gd name="connsiteY1" fmla="*/ 735980 h 943692"/>
                <a:gd name="connsiteX2" fmla="*/ 1889 w 810791"/>
                <a:gd name="connsiteY2" fmla="*/ 256102 h 943692"/>
                <a:gd name="connsiteX3" fmla="*/ 253230 w 810791"/>
                <a:gd name="connsiteY3" fmla="*/ 936702 h 943692"/>
                <a:gd name="connsiteX4" fmla="*/ 777337 w 810791"/>
                <a:gd name="connsiteY4" fmla="*/ 657922 h 943692"/>
                <a:gd name="connsiteX0" fmla="*/ 782341 w 782341"/>
                <a:gd name="connsiteY0" fmla="*/ 0 h 943692"/>
                <a:gd name="connsiteX1" fmla="*/ 325141 w 782341"/>
                <a:gd name="connsiteY1" fmla="*/ 735980 h 943692"/>
                <a:gd name="connsiteX2" fmla="*/ 2508 w 782341"/>
                <a:gd name="connsiteY2" fmla="*/ 52624 h 943692"/>
                <a:gd name="connsiteX3" fmla="*/ 224780 w 782341"/>
                <a:gd name="connsiteY3" fmla="*/ 936702 h 943692"/>
                <a:gd name="connsiteX4" fmla="*/ 748887 w 782341"/>
                <a:gd name="connsiteY4" fmla="*/ 657922 h 943692"/>
                <a:gd name="connsiteX0" fmla="*/ 781777 w 781777"/>
                <a:gd name="connsiteY0" fmla="*/ 0 h 943692"/>
                <a:gd name="connsiteX1" fmla="*/ 310043 w 781777"/>
                <a:gd name="connsiteY1" fmla="*/ 576105 h 943692"/>
                <a:gd name="connsiteX2" fmla="*/ 1944 w 781777"/>
                <a:gd name="connsiteY2" fmla="*/ 52624 h 943692"/>
                <a:gd name="connsiteX3" fmla="*/ 224216 w 781777"/>
                <a:gd name="connsiteY3" fmla="*/ 936702 h 943692"/>
                <a:gd name="connsiteX4" fmla="*/ 748323 w 781777"/>
                <a:gd name="connsiteY4" fmla="*/ 657922 h 943692"/>
                <a:gd name="connsiteX0" fmla="*/ 780181 w 780181"/>
                <a:gd name="connsiteY0" fmla="*/ 0 h 800727"/>
                <a:gd name="connsiteX1" fmla="*/ 308447 w 780181"/>
                <a:gd name="connsiteY1" fmla="*/ 576105 h 800727"/>
                <a:gd name="connsiteX2" fmla="*/ 348 w 780181"/>
                <a:gd name="connsiteY2" fmla="*/ 52624 h 800727"/>
                <a:gd name="connsiteX3" fmla="*/ 266222 w 780181"/>
                <a:gd name="connsiteY3" fmla="*/ 776826 h 800727"/>
                <a:gd name="connsiteX4" fmla="*/ 746727 w 780181"/>
                <a:gd name="connsiteY4" fmla="*/ 657922 h 800727"/>
                <a:gd name="connsiteX0" fmla="*/ 786166 w 786166"/>
                <a:gd name="connsiteY0" fmla="*/ 0 h 823479"/>
                <a:gd name="connsiteX1" fmla="*/ 314432 w 786166"/>
                <a:gd name="connsiteY1" fmla="*/ 576105 h 823479"/>
                <a:gd name="connsiteX2" fmla="*/ 6333 w 786166"/>
                <a:gd name="connsiteY2" fmla="*/ 52624 h 823479"/>
                <a:gd name="connsiteX3" fmla="*/ 185002 w 786166"/>
                <a:gd name="connsiteY3" fmla="*/ 805894 h 823479"/>
                <a:gd name="connsiteX4" fmla="*/ 752712 w 786166"/>
                <a:gd name="connsiteY4" fmla="*/ 657922 h 823479"/>
                <a:gd name="connsiteX0" fmla="*/ 738637 w 738637"/>
                <a:gd name="connsiteY0" fmla="*/ 7219 h 830698"/>
                <a:gd name="connsiteX1" fmla="*/ 266903 w 738637"/>
                <a:gd name="connsiteY1" fmla="*/ 583324 h 830698"/>
                <a:gd name="connsiteX2" fmla="*/ 16941 w 738637"/>
                <a:gd name="connsiteY2" fmla="*/ 1706 h 830698"/>
                <a:gd name="connsiteX3" fmla="*/ 137473 w 738637"/>
                <a:gd name="connsiteY3" fmla="*/ 813113 h 830698"/>
                <a:gd name="connsiteX4" fmla="*/ 705183 w 738637"/>
                <a:gd name="connsiteY4" fmla="*/ 665141 h 830698"/>
                <a:gd name="connsiteX0" fmla="*/ 728458 w 728458"/>
                <a:gd name="connsiteY0" fmla="*/ 7219 h 830698"/>
                <a:gd name="connsiteX1" fmla="*/ 256724 w 728458"/>
                <a:gd name="connsiteY1" fmla="*/ 583324 h 830698"/>
                <a:gd name="connsiteX2" fmla="*/ 6762 w 728458"/>
                <a:gd name="connsiteY2" fmla="*/ 1706 h 830698"/>
                <a:gd name="connsiteX3" fmla="*/ 127294 w 728458"/>
                <a:gd name="connsiteY3" fmla="*/ 813113 h 830698"/>
                <a:gd name="connsiteX4" fmla="*/ 695004 w 728458"/>
                <a:gd name="connsiteY4" fmla="*/ 665141 h 830698"/>
                <a:gd name="connsiteX0" fmla="*/ 721702 w 721702"/>
                <a:gd name="connsiteY0" fmla="*/ 7650 h 856079"/>
                <a:gd name="connsiteX1" fmla="*/ 249968 w 721702"/>
                <a:gd name="connsiteY1" fmla="*/ 583755 h 856079"/>
                <a:gd name="connsiteX2" fmla="*/ 6 w 721702"/>
                <a:gd name="connsiteY2" fmla="*/ 2137 h 856079"/>
                <a:gd name="connsiteX3" fmla="*/ 244079 w 721702"/>
                <a:gd name="connsiteY3" fmla="*/ 842612 h 856079"/>
                <a:gd name="connsiteX4" fmla="*/ 688248 w 721702"/>
                <a:gd name="connsiteY4" fmla="*/ 665572 h 856079"/>
                <a:gd name="connsiteX0" fmla="*/ 724427 w 724427"/>
                <a:gd name="connsiteY0" fmla="*/ 7651 h 856079"/>
                <a:gd name="connsiteX1" fmla="*/ 398035 w 724427"/>
                <a:gd name="connsiteY1" fmla="*/ 583756 h 856079"/>
                <a:gd name="connsiteX2" fmla="*/ 2731 w 724427"/>
                <a:gd name="connsiteY2" fmla="*/ 2138 h 856079"/>
                <a:gd name="connsiteX3" fmla="*/ 246804 w 724427"/>
                <a:gd name="connsiteY3" fmla="*/ 842613 h 856079"/>
                <a:gd name="connsiteX4" fmla="*/ 690973 w 724427"/>
                <a:gd name="connsiteY4" fmla="*/ 665573 h 856079"/>
                <a:gd name="connsiteX0" fmla="*/ 724427 w 724427"/>
                <a:gd name="connsiteY0" fmla="*/ 7402 h 855830"/>
                <a:gd name="connsiteX1" fmla="*/ 398035 w 724427"/>
                <a:gd name="connsiteY1" fmla="*/ 583507 h 855830"/>
                <a:gd name="connsiteX2" fmla="*/ 2731 w 724427"/>
                <a:gd name="connsiteY2" fmla="*/ 1889 h 855830"/>
                <a:gd name="connsiteX3" fmla="*/ 246804 w 724427"/>
                <a:gd name="connsiteY3" fmla="*/ 842364 h 855830"/>
                <a:gd name="connsiteX4" fmla="*/ 690973 w 724427"/>
                <a:gd name="connsiteY4" fmla="*/ 665324 h 855830"/>
                <a:gd name="connsiteX0" fmla="*/ 724427 w 724427"/>
                <a:gd name="connsiteY0" fmla="*/ 7402 h 858717"/>
                <a:gd name="connsiteX1" fmla="*/ 398035 w 724427"/>
                <a:gd name="connsiteY1" fmla="*/ 583507 h 858717"/>
                <a:gd name="connsiteX2" fmla="*/ 2731 w 724427"/>
                <a:gd name="connsiteY2" fmla="*/ 1889 h 858717"/>
                <a:gd name="connsiteX3" fmla="*/ 246804 w 724427"/>
                <a:gd name="connsiteY3" fmla="*/ 842364 h 858717"/>
                <a:gd name="connsiteX4" fmla="*/ 690973 w 724427"/>
                <a:gd name="connsiteY4" fmla="*/ 665324 h 858717"/>
                <a:gd name="connsiteX0" fmla="*/ 724427 w 724427"/>
                <a:gd name="connsiteY0" fmla="*/ 7724 h 859039"/>
                <a:gd name="connsiteX1" fmla="*/ 398035 w 724427"/>
                <a:gd name="connsiteY1" fmla="*/ 583829 h 859039"/>
                <a:gd name="connsiteX2" fmla="*/ 2731 w 724427"/>
                <a:gd name="connsiteY2" fmla="*/ 2211 h 859039"/>
                <a:gd name="connsiteX3" fmla="*/ 246804 w 724427"/>
                <a:gd name="connsiteY3" fmla="*/ 842686 h 859039"/>
                <a:gd name="connsiteX4" fmla="*/ 690973 w 724427"/>
                <a:gd name="connsiteY4" fmla="*/ 665646 h 859039"/>
                <a:gd name="connsiteX0" fmla="*/ 724427 w 724427"/>
                <a:gd name="connsiteY0" fmla="*/ 7499 h 858814"/>
                <a:gd name="connsiteX1" fmla="*/ 398035 w 724427"/>
                <a:gd name="connsiteY1" fmla="*/ 583604 h 858814"/>
                <a:gd name="connsiteX2" fmla="*/ 2731 w 724427"/>
                <a:gd name="connsiteY2" fmla="*/ 1986 h 858814"/>
                <a:gd name="connsiteX3" fmla="*/ 246804 w 724427"/>
                <a:gd name="connsiteY3" fmla="*/ 842461 h 858814"/>
                <a:gd name="connsiteX4" fmla="*/ 690973 w 724427"/>
                <a:gd name="connsiteY4" fmla="*/ 665421 h 858814"/>
                <a:gd name="connsiteX0" fmla="*/ 724427 w 778178"/>
                <a:gd name="connsiteY0" fmla="*/ 7499 h 848640"/>
                <a:gd name="connsiteX1" fmla="*/ 398035 w 778178"/>
                <a:gd name="connsiteY1" fmla="*/ 583604 h 848640"/>
                <a:gd name="connsiteX2" fmla="*/ 2731 w 778178"/>
                <a:gd name="connsiteY2" fmla="*/ 1986 h 848640"/>
                <a:gd name="connsiteX3" fmla="*/ 246804 w 778178"/>
                <a:gd name="connsiteY3" fmla="*/ 842461 h 848640"/>
                <a:gd name="connsiteX4" fmla="*/ 778178 w 778178"/>
                <a:gd name="connsiteY4" fmla="*/ 466485 h 848640"/>
                <a:gd name="connsiteX0" fmla="*/ 721888 w 775639"/>
                <a:gd name="connsiteY0" fmla="*/ 7702 h 862207"/>
                <a:gd name="connsiteX1" fmla="*/ 395496 w 775639"/>
                <a:gd name="connsiteY1" fmla="*/ 583807 h 862207"/>
                <a:gd name="connsiteX2" fmla="*/ 192 w 775639"/>
                <a:gd name="connsiteY2" fmla="*/ 2189 h 862207"/>
                <a:gd name="connsiteX3" fmla="*/ 347822 w 775639"/>
                <a:gd name="connsiteY3" fmla="*/ 856291 h 862207"/>
                <a:gd name="connsiteX4" fmla="*/ 775639 w 775639"/>
                <a:gd name="connsiteY4" fmla="*/ 466688 h 862207"/>
                <a:gd name="connsiteX0" fmla="*/ 722017 w 775768"/>
                <a:gd name="connsiteY0" fmla="*/ 7702 h 862208"/>
                <a:gd name="connsiteX1" fmla="*/ 395625 w 775768"/>
                <a:gd name="connsiteY1" fmla="*/ 583807 h 862208"/>
                <a:gd name="connsiteX2" fmla="*/ 321 w 775768"/>
                <a:gd name="connsiteY2" fmla="*/ 2189 h 862208"/>
                <a:gd name="connsiteX3" fmla="*/ 347951 w 775768"/>
                <a:gd name="connsiteY3" fmla="*/ 856291 h 862208"/>
                <a:gd name="connsiteX4" fmla="*/ 775768 w 775768"/>
                <a:gd name="connsiteY4" fmla="*/ 466688 h 862208"/>
                <a:gd name="connsiteX0" fmla="*/ 722017 w 775768"/>
                <a:gd name="connsiteY0" fmla="*/ 7702 h 861662"/>
                <a:gd name="connsiteX1" fmla="*/ 395625 w 775768"/>
                <a:gd name="connsiteY1" fmla="*/ 583807 h 861662"/>
                <a:gd name="connsiteX2" fmla="*/ 321 w 775768"/>
                <a:gd name="connsiteY2" fmla="*/ 2189 h 861662"/>
                <a:gd name="connsiteX3" fmla="*/ 347951 w 775768"/>
                <a:gd name="connsiteY3" fmla="*/ 856291 h 861662"/>
                <a:gd name="connsiteX4" fmla="*/ 775768 w 775768"/>
                <a:gd name="connsiteY4" fmla="*/ 466688 h 861662"/>
                <a:gd name="connsiteX0" fmla="*/ 722017 w 775768"/>
                <a:gd name="connsiteY0" fmla="*/ 7702 h 862543"/>
                <a:gd name="connsiteX1" fmla="*/ 395625 w 775768"/>
                <a:gd name="connsiteY1" fmla="*/ 583807 h 862543"/>
                <a:gd name="connsiteX2" fmla="*/ 321 w 775768"/>
                <a:gd name="connsiteY2" fmla="*/ 2189 h 862543"/>
                <a:gd name="connsiteX3" fmla="*/ 347951 w 775768"/>
                <a:gd name="connsiteY3" fmla="*/ 856291 h 862543"/>
                <a:gd name="connsiteX4" fmla="*/ 775768 w 775768"/>
                <a:gd name="connsiteY4" fmla="*/ 466688 h 862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768" h="862543">
                  <a:moveTo>
                    <a:pt x="722017" y="7702"/>
                  </a:moveTo>
                  <a:cubicBezTo>
                    <a:pt x="582626" y="342238"/>
                    <a:pt x="486840" y="533857"/>
                    <a:pt x="395625" y="583807"/>
                  </a:cubicBezTo>
                  <a:cubicBezTo>
                    <a:pt x="304410" y="633757"/>
                    <a:pt x="8267" y="-43225"/>
                    <a:pt x="321" y="2189"/>
                  </a:cubicBezTo>
                  <a:cubicBezTo>
                    <a:pt x="-7625" y="47603"/>
                    <a:pt x="132413" y="642770"/>
                    <a:pt x="347951" y="856291"/>
                  </a:cubicBezTo>
                  <a:cubicBezTo>
                    <a:pt x="513529" y="903578"/>
                    <a:pt x="673716" y="673779"/>
                    <a:pt x="775768" y="466688"/>
                  </a:cubicBezTo>
                </a:path>
              </a:pathLst>
            </a:custGeom>
            <a:solidFill>
              <a:schemeClr val="tx1">
                <a:lumMod val="75000"/>
              </a:scheme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1F4EDD07-2525-44C0-8598-35D9DF0E14A4}"/>
                </a:ext>
              </a:extLst>
            </p:cNvPr>
            <p:cNvSpPr/>
            <p:nvPr/>
          </p:nvSpPr>
          <p:spPr>
            <a:xfrm>
              <a:off x="4746226" y="2948440"/>
              <a:ext cx="618670" cy="399503"/>
            </a:xfrm>
            <a:prstGeom prst="rect">
              <a:avLst/>
            </a:prstGeom>
            <a:solidFill>
              <a:srgbClr val="272727"/>
            </a:solidFill>
            <a:ln w="31750" cap="flat" cmpd="sng" algn="ctr">
              <a:solidFill>
                <a:sysClr val="windowText" lastClr="000000"/>
              </a:solidFill>
              <a:prstDash val="solid"/>
              <a:miter lim="800000"/>
            </a:ln>
            <a:effectLst/>
            <a:scene3d>
              <a:camera prst="isometricTopUp">
                <a:rot lat="21000000" lon="18900000" rev="144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5" name="Straight Connector 104">
              <a:extLst>
                <a:ext uri="{FF2B5EF4-FFF2-40B4-BE49-F238E27FC236}">
                  <a16:creationId xmlns:a16="http://schemas.microsoft.com/office/drawing/2014/main" id="{D2B98356-813F-4A68-8F9F-3770E208506A}"/>
                </a:ext>
              </a:extLst>
            </p:cNvPr>
            <p:cNvCxnSpPr/>
            <p:nvPr/>
          </p:nvCxnSpPr>
          <p:spPr>
            <a:xfrm flipV="1">
              <a:off x="5305359" y="2496893"/>
              <a:ext cx="101148" cy="11741"/>
            </a:xfrm>
            <a:prstGeom prst="line">
              <a:avLst/>
            </a:prstGeom>
            <a:noFill/>
            <a:ln w="19050" cap="flat" cmpd="sng" algn="ctr">
              <a:solidFill>
                <a:sysClr val="windowText" lastClr="000000"/>
              </a:solidFill>
              <a:prstDash val="solid"/>
              <a:miter lim="800000"/>
            </a:ln>
            <a:effectLst/>
          </p:spPr>
        </p:cxnSp>
        <p:sp>
          <p:nvSpPr>
            <p:cNvPr id="106" name="Oval 105">
              <a:extLst>
                <a:ext uri="{FF2B5EF4-FFF2-40B4-BE49-F238E27FC236}">
                  <a16:creationId xmlns:a16="http://schemas.microsoft.com/office/drawing/2014/main" id="{5F223F63-3B03-4D8E-BCD7-6B4348BD7E4C}"/>
                </a:ext>
              </a:extLst>
            </p:cNvPr>
            <p:cNvSpPr>
              <a:spLocks noChangeAspect="1"/>
            </p:cNvSpPr>
            <p:nvPr/>
          </p:nvSpPr>
          <p:spPr>
            <a:xfrm rot="19800000">
              <a:off x="5336731" y="2583793"/>
              <a:ext cx="38405" cy="64008"/>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Freeform 14">
              <a:extLst>
                <a:ext uri="{FF2B5EF4-FFF2-40B4-BE49-F238E27FC236}">
                  <a16:creationId xmlns:a16="http://schemas.microsoft.com/office/drawing/2014/main" id="{E4E6528C-A004-4E79-9F23-D15EA46A9308}"/>
                </a:ext>
              </a:extLst>
            </p:cNvPr>
            <p:cNvSpPr/>
            <p:nvPr/>
          </p:nvSpPr>
          <p:spPr>
            <a:xfrm rot="21019576">
              <a:off x="5445697" y="2729165"/>
              <a:ext cx="170200" cy="117013"/>
            </a:xfrm>
            <a:custGeom>
              <a:avLst/>
              <a:gdLst>
                <a:gd name="connsiteX0" fmla="*/ 0 w 243840"/>
                <a:gd name="connsiteY0" fmla="*/ 167640 h 167640"/>
                <a:gd name="connsiteX1" fmla="*/ 175260 w 243840"/>
                <a:gd name="connsiteY1" fmla="*/ 99060 h 167640"/>
                <a:gd name="connsiteX2" fmla="*/ 243840 w 243840"/>
                <a:gd name="connsiteY2" fmla="*/ 0 h 167640"/>
              </a:gdLst>
              <a:ahLst/>
              <a:cxnLst>
                <a:cxn ang="0">
                  <a:pos x="connsiteX0" y="connsiteY0"/>
                </a:cxn>
                <a:cxn ang="0">
                  <a:pos x="connsiteX1" y="connsiteY1"/>
                </a:cxn>
                <a:cxn ang="0">
                  <a:pos x="connsiteX2" y="connsiteY2"/>
                </a:cxn>
              </a:cxnLst>
              <a:rect l="l" t="t" r="r" b="b"/>
              <a:pathLst>
                <a:path w="243840" h="167640">
                  <a:moveTo>
                    <a:pt x="0" y="167640"/>
                  </a:moveTo>
                  <a:cubicBezTo>
                    <a:pt x="67310" y="147320"/>
                    <a:pt x="134620" y="127000"/>
                    <a:pt x="175260" y="99060"/>
                  </a:cubicBezTo>
                  <a:cubicBezTo>
                    <a:pt x="215900" y="71120"/>
                    <a:pt x="229870" y="35560"/>
                    <a:pt x="243840" y="0"/>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8" name="Straight Connector 107">
            <a:extLst>
              <a:ext uri="{FF2B5EF4-FFF2-40B4-BE49-F238E27FC236}">
                <a16:creationId xmlns:a16="http://schemas.microsoft.com/office/drawing/2014/main" id="{14C46E95-DE6B-4207-A6FE-00438B1A6717}"/>
              </a:ext>
            </a:extLst>
          </p:cNvPr>
          <p:cNvCxnSpPr>
            <a:cxnSpLocks/>
          </p:cNvCxnSpPr>
          <p:nvPr/>
        </p:nvCxnSpPr>
        <p:spPr>
          <a:xfrm flipV="1">
            <a:off x="6509406" y="3022051"/>
            <a:ext cx="2114226" cy="628961"/>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0" name="Picture 2" descr="https://docs.microsoft.com/en-us/windows/mixed-reality/images/getstartedicon.png">
            <a:extLst>
              <a:ext uri="{FF2B5EF4-FFF2-40B4-BE49-F238E27FC236}">
                <a16:creationId xmlns:a16="http://schemas.microsoft.com/office/drawing/2014/main" id="{A4E00B93-AB0D-44A7-B322-799566670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0181">
            <a:off x="8441743" y="2874877"/>
            <a:ext cx="348823" cy="377892"/>
          </a:xfrm>
          <a:prstGeom prst="rect">
            <a:avLst/>
          </a:prstGeom>
          <a:noFill/>
          <a:extLst>
            <a:ext uri="{909E8E84-426E-40DD-AFC4-6F175D3DCCD1}">
              <a14:hiddenFill xmlns:a14="http://schemas.microsoft.com/office/drawing/2010/main">
                <a:solidFill>
                  <a:srgbClr val="FFFFFF"/>
                </a:solidFill>
              </a14:hiddenFill>
            </a:ext>
          </a:extLst>
        </p:spPr>
      </p:pic>
      <p:grpSp>
        <p:nvGrpSpPr>
          <p:cNvPr id="111" name="Group 110">
            <a:extLst>
              <a:ext uri="{FF2B5EF4-FFF2-40B4-BE49-F238E27FC236}">
                <a16:creationId xmlns:a16="http://schemas.microsoft.com/office/drawing/2014/main" id="{5CCB608C-F891-4B54-8341-9CBB4BD87D2F}"/>
              </a:ext>
            </a:extLst>
          </p:cNvPr>
          <p:cNvGrpSpPr/>
          <p:nvPr/>
        </p:nvGrpSpPr>
        <p:grpSpPr>
          <a:xfrm>
            <a:off x="7956764" y="1580252"/>
            <a:ext cx="848606" cy="816837"/>
            <a:chOff x="3110302" y="1927868"/>
            <a:chExt cx="1722160" cy="1828800"/>
          </a:xfrm>
        </p:grpSpPr>
        <p:cxnSp>
          <p:nvCxnSpPr>
            <p:cNvPr id="112" name="Straight Arrow Connector 111">
              <a:extLst>
                <a:ext uri="{FF2B5EF4-FFF2-40B4-BE49-F238E27FC236}">
                  <a16:creationId xmlns:a16="http://schemas.microsoft.com/office/drawing/2014/main" id="{ED87917C-A2FD-4961-86F2-14FD809B02B2}"/>
                </a:ext>
              </a:extLst>
            </p:cNvPr>
            <p:cNvCxnSpPr>
              <a:cxnSpLocks/>
            </p:cNvCxnSpPr>
            <p:nvPr/>
          </p:nvCxnSpPr>
          <p:spPr>
            <a:xfrm>
              <a:off x="3815272" y="2999840"/>
              <a:ext cx="947896" cy="0"/>
            </a:xfrm>
            <a:prstGeom prst="straightConnector1">
              <a:avLst/>
            </a:prstGeom>
            <a:ln>
              <a:solidFill>
                <a:srgbClr val="D0060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996F1AF-2F24-4787-83C5-9DB50E93B0AC}"/>
                </a:ext>
              </a:extLst>
            </p:cNvPr>
            <p:cNvCxnSpPr>
              <a:cxnSpLocks/>
            </p:cNvCxnSpPr>
            <p:nvPr/>
          </p:nvCxnSpPr>
          <p:spPr>
            <a:xfrm flipV="1">
              <a:off x="3810211" y="2014893"/>
              <a:ext cx="0" cy="984947"/>
            </a:xfrm>
            <a:prstGeom prst="straightConnector1">
              <a:avLst/>
            </a:prstGeom>
            <a:ln>
              <a:solidFill>
                <a:srgbClr val="7FAC2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BE5C0C1-57E5-45C3-9D9C-B85613A7F359}"/>
                </a:ext>
              </a:extLst>
            </p:cNvPr>
            <p:cNvCxnSpPr>
              <a:cxnSpLocks/>
            </p:cNvCxnSpPr>
            <p:nvPr/>
          </p:nvCxnSpPr>
          <p:spPr>
            <a:xfrm rot="8100000">
              <a:off x="3110302" y="3289614"/>
              <a:ext cx="822960" cy="0"/>
            </a:xfrm>
            <a:prstGeom prst="straightConnector1">
              <a:avLst/>
            </a:prstGeom>
            <a:ln>
              <a:solidFill>
                <a:srgbClr val="31A3DD"/>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C16858D-3AD3-4CE3-941B-C1330FF23A72}"/>
                </a:ext>
              </a:extLst>
            </p:cNvPr>
            <p:cNvSpPr txBox="1"/>
            <p:nvPr/>
          </p:nvSpPr>
          <p:spPr>
            <a:xfrm>
              <a:off x="4763168" y="2825791"/>
              <a:ext cx="69294" cy="180442"/>
            </a:xfrm>
            <a:prstGeom prst="rect">
              <a:avLst/>
            </a:prstGeom>
            <a:noFill/>
          </p:spPr>
          <p:txBody>
            <a:bodyPr wrap="none" lIns="0" tIns="0" rIns="0" bIns="0" rtlCol="0">
              <a:spAutoFit/>
            </a:bodyPr>
            <a:lstStyle/>
            <a:p>
              <a:pPr algn="l"/>
              <a:r>
                <a:rPr lang="en-US"/>
                <a:t>x</a:t>
              </a:r>
            </a:p>
          </p:txBody>
        </p:sp>
        <p:sp>
          <p:nvSpPr>
            <p:cNvPr id="116" name="TextBox 115">
              <a:extLst>
                <a:ext uri="{FF2B5EF4-FFF2-40B4-BE49-F238E27FC236}">
                  <a16:creationId xmlns:a16="http://schemas.microsoft.com/office/drawing/2014/main" id="{C190E94A-9E9C-4AF2-B39B-8623661A43CD}"/>
                </a:ext>
              </a:extLst>
            </p:cNvPr>
            <p:cNvSpPr txBox="1"/>
            <p:nvPr/>
          </p:nvSpPr>
          <p:spPr>
            <a:xfrm>
              <a:off x="3867933" y="1927868"/>
              <a:ext cx="72491" cy="180442"/>
            </a:xfrm>
            <a:prstGeom prst="rect">
              <a:avLst/>
            </a:prstGeom>
            <a:noFill/>
          </p:spPr>
          <p:txBody>
            <a:bodyPr wrap="none" lIns="0" tIns="0" rIns="0" bIns="0" rtlCol="0">
              <a:spAutoFit/>
            </a:bodyPr>
            <a:lstStyle/>
            <a:p>
              <a:pPr algn="l"/>
              <a:r>
                <a:rPr lang="en-US"/>
                <a:t>y</a:t>
              </a:r>
            </a:p>
          </p:txBody>
        </p:sp>
        <p:sp>
          <p:nvSpPr>
            <p:cNvPr id="117" name="TextBox 116">
              <a:extLst>
                <a:ext uri="{FF2B5EF4-FFF2-40B4-BE49-F238E27FC236}">
                  <a16:creationId xmlns:a16="http://schemas.microsoft.com/office/drawing/2014/main" id="{F9095983-D434-4841-BBCF-EC11D902A1F8}"/>
                </a:ext>
              </a:extLst>
            </p:cNvPr>
            <p:cNvSpPr txBox="1"/>
            <p:nvPr/>
          </p:nvSpPr>
          <p:spPr>
            <a:xfrm>
              <a:off x="3251049" y="3576226"/>
              <a:ext cx="68227" cy="180442"/>
            </a:xfrm>
            <a:prstGeom prst="rect">
              <a:avLst/>
            </a:prstGeom>
            <a:noFill/>
          </p:spPr>
          <p:txBody>
            <a:bodyPr wrap="none" lIns="0" tIns="0" rIns="0" bIns="0" rtlCol="0">
              <a:spAutoFit/>
            </a:bodyPr>
            <a:lstStyle/>
            <a:p>
              <a:pPr algn="l"/>
              <a:r>
                <a:rPr lang="en-US"/>
                <a:t>z</a:t>
              </a:r>
            </a:p>
          </p:txBody>
        </p:sp>
      </p:grpSp>
    </p:spTree>
    <p:extLst>
      <p:ext uri="{BB962C8B-B14F-4D97-AF65-F5344CB8AC3E}">
        <p14:creationId xmlns:p14="http://schemas.microsoft.com/office/powerpoint/2010/main" val="168271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E43A86-F89B-1C18-E4EB-537C10471BFC}"/>
              </a:ext>
            </a:extLst>
          </p:cNvPr>
          <p:cNvSpPr>
            <a:spLocks noGrp="1"/>
          </p:cNvSpPr>
          <p:nvPr>
            <p:ph type="title"/>
          </p:nvPr>
        </p:nvSpPr>
        <p:spPr/>
        <p:txBody>
          <a:bodyPr/>
          <a:lstStyle/>
          <a:p>
            <a:r>
              <a:rPr lang="en-US" dirty="0"/>
              <a:t>Cloud Spatial Anchor</a:t>
            </a:r>
          </a:p>
        </p:txBody>
      </p:sp>
      <p:sp>
        <p:nvSpPr>
          <p:cNvPr id="18" name="Rectangle 17">
            <a:extLst>
              <a:ext uri="{FF2B5EF4-FFF2-40B4-BE49-F238E27FC236}">
                <a16:creationId xmlns:a16="http://schemas.microsoft.com/office/drawing/2014/main" id="{CB0482E7-E87C-41F7-9D47-DA0068C225AB}"/>
              </a:ext>
            </a:extLst>
          </p:cNvPr>
          <p:cNvSpPr/>
          <p:nvPr/>
        </p:nvSpPr>
        <p:spPr bwMode="auto">
          <a:xfrm>
            <a:off x="2512060" y="-524328"/>
            <a:ext cx="8440056" cy="10392228"/>
          </a:xfrm>
          <a:prstGeom prst="rect">
            <a:avLst/>
          </a:prstGeom>
          <a:solidFill>
            <a:schemeClr val="accent2"/>
          </a:solidFill>
          <a:ln>
            <a:noFill/>
          </a:ln>
          <a:scene3d>
            <a:camera prst="isometricOffAxis2Top"/>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itle 1">
            <a:extLst>
              <a:ext uri="{FF2B5EF4-FFF2-40B4-BE49-F238E27FC236}">
                <a16:creationId xmlns:a16="http://schemas.microsoft.com/office/drawing/2014/main" id="{148E4083-5E87-4D49-B875-30BE0AF302C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a:lstStyle>
          <a:p>
            <a:endParaRPr lang="en-US" sz="2800" i="1"/>
          </a:p>
        </p:txBody>
      </p:sp>
      <p:grpSp>
        <p:nvGrpSpPr>
          <p:cNvPr id="20" name="Group 19">
            <a:extLst>
              <a:ext uri="{FF2B5EF4-FFF2-40B4-BE49-F238E27FC236}">
                <a16:creationId xmlns:a16="http://schemas.microsoft.com/office/drawing/2014/main" id="{64084D8B-5A17-45B4-B4CA-D10DD1A1F9D5}"/>
              </a:ext>
            </a:extLst>
          </p:cNvPr>
          <p:cNvGrpSpPr/>
          <p:nvPr/>
        </p:nvGrpSpPr>
        <p:grpSpPr>
          <a:xfrm>
            <a:off x="5693834" y="2575779"/>
            <a:ext cx="1828800" cy="1828800"/>
            <a:chOff x="3922074" y="2005703"/>
            <a:chExt cx="1764175" cy="1697812"/>
          </a:xfrm>
        </p:grpSpPr>
        <p:cxnSp>
          <p:nvCxnSpPr>
            <p:cNvPr id="21" name="Straight Arrow Connector 20">
              <a:extLst>
                <a:ext uri="{FF2B5EF4-FFF2-40B4-BE49-F238E27FC236}">
                  <a16:creationId xmlns:a16="http://schemas.microsoft.com/office/drawing/2014/main" id="{E91AC137-7303-4CEF-9772-35653BABA9D0}"/>
                </a:ext>
              </a:extLst>
            </p:cNvPr>
            <p:cNvCxnSpPr>
              <a:cxnSpLocks/>
            </p:cNvCxnSpPr>
            <p:nvPr/>
          </p:nvCxnSpPr>
          <p:spPr>
            <a:xfrm>
              <a:off x="4705004" y="3000895"/>
              <a:ext cx="914400" cy="0"/>
            </a:xfrm>
            <a:prstGeom prst="straightConnector1">
              <a:avLst/>
            </a:prstGeom>
            <a:ln>
              <a:solidFill>
                <a:srgbClr val="D0060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837FEA-E048-489B-AA88-559FBC3A5B04}"/>
                </a:ext>
              </a:extLst>
            </p:cNvPr>
            <p:cNvCxnSpPr>
              <a:cxnSpLocks/>
            </p:cNvCxnSpPr>
            <p:nvPr/>
          </p:nvCxnSpPr>
          <p:spPr>
            <a:xfrm flipV="1">
              <a:off x="4700122" y="2086495"/>
              <a:ext cx="0" cy="914400"/>
            </a:xfrm>
            <a:prstGeom prst="straightConnector1">
              <a:avLst/>
            </a:prstGeom>
            <a:ln>
              <a:solidFill>
                <a:srgbClr val="7FAC2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3F1F28-1B1B-44F7-B3F6-A41DE24D81DA}"/>
                </a:ext>
              </a:extLst>
            </p:cNvPr>
            <p:cNvCxnSpPr>
              <a:cxnSpLocks/>
            </p:cNvCxnSpPr>
            <p:nvPr/>
          </p:nvCxnSpPr>
          <p:spPr>
            <a:xfrm rot="8100000">
              <a:off x="3922074" y="3324185"/>
              <a:ext cx="914400" cy="0"/>
            </a:xfrm>
            <a:prstGeom prst="straightConnector1">
              <a:avLst/>
            </a:prstGeom>
            <a:ln>
              <a:solidFill>
                <a:srgbClr val="31A3DD"/>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80E1638-25B9-4DC6-85DB-8432FE0030BB}"/>
                </a:ext>
              </a:extLst>
            </p:cNvPr>
            <p:cNvSpPr txBox="1"/>
            <p:nvPr/>
          </p:nvSpPr>
          <p:spPr>
            <a:xfrm>
              <a:off x="5619404" y="2839312"/>
              <a:ext cx="66845" cy="167518"/>
            </a:xfrm>
            <a:prstGeom prst="rect">
              <a:avLst/>
            </a:prstGeom>
            <a:noFill/>
          </p:spPr>
          <p:txBody>
            <a:bodyPr wrap="none" lIns="0" tIns="0" rIns="0" bIns="0" rtlCol="0">
              <a:spAutoFit/>
            </a:bodyPr>
            <a:lstStyle/>
            <a:p>
              <a:pPr algn="l"/>
              <a:r>
                <a:rPr lang="en-US"/>
                <a:t>x</a:t>
              </a:r>
            </a:p>
          </p:txBody>
        </p:sp>
        <p:sp>
          <p:nvSpPr>
            <p:cNvPr id="26" name="TextBox 25">
              <a:extLst>
                <a:ext uri="{FF2B5EF4-FFF2-40B4-BE49-F238E27FC236}">
                  <a16:creationId xmlns:a16="http://schemas.microsoft.com/office/drawing/2014/main" id="{CB8EF8BC-ADFE-4552-8D93-6584B12C397E}"/>
                </a:ext>
              </a:extLst>
            </p:cNvPr>
            <p:cNvSpPr txBox="1"/>
            <p:nvPr/>
          </p:nvSpPr>
          <p:spPr>
            <a:xfrm>
              <a:off x="4755804" y="2005703"/>
              <a:ext cx="69929" cy="167518"/>
            </a:xfrm>
            <a:prstGeom prst="rect">
              <a:avLst/>
            </a:prstGeom>
            <a:noFill/>
          </p:spPr>
          <p:txBody>
            <a:bodyPr wrap="none" lIns="0" tIns="0" rIns="0" bIns="0" rtlCol="0">
              <a:spAutoFit/>
            </a:bodyPr>
            <a:lstStyle/>
            <a:p>
              <a:pPr algn="l"/>
              <a:r>
                <a:rPr lang="en-US"/>
                <a:t>y</a:t>
              </a:r>
            </a:p>
          </p:txBody>
        </p:sp>
        <p:sp>
          <p:nvSpPr>
            <p:cNvPr id="27" name="TextBox 26">
              <a:extLst>
                <a:ext uri="{FF2B5EF4-FFF2-40B4-BE49-F238E27FC236}">
                  <a16:creationId xmlns:a16="http://schemas.microsoft.com/office/drawing/2014/main" id="{C34D6B79-B3C7-4897-942B-B38231420874}"/>
                </a:ext>
              </a:extLst>
            </p:cNvPr>
            <p:cNvSpPr txBox="1"/>
            <p:nvPr/>
          </p:nvSpPr>
          <p:spPr>
            <a:xfrm>
              <a:off x="4160719" y="3535997"/>
              <a:ext cx="65816" cy="167518"/>
            </a:xfrm>
            <a:prstGeom prst="rect">
              <a:avLst/>
            </a:prstGeom>
            <a:noFill/>
          </p:spPr>
          <p:txBody>
            <a:bodyPr wrap="none" lIns="0" tIns="0" rIns="0" bIns="0" rtlCol="0">
              <a:spAutoFit/>
            </a:bodyPr>
            <a:lstStyle/>
            <a:p>
              <a:pPr algn="l"/>
              <a:r>
                <a:rPr lang="en-US"/>
                <a:t>z</a:t>
              </a:r>
            </a:p>
          </p:txBody>
        </p:sp>
      </p:grpSp>
      <p:pic>
        <p:nvPicPr>
          <p:cNvPr id="54" name="Picture 2" descr="https://docs.microsoft.com/en-us/windows/mixed-reality/images/getstartedicon.png">
            <a:extLst>
              <a:ext uri="{FF2B5EF4-FFF2-40B4-BE49-F238E27FC236}">
                <a16:creationId xmlns:a16="http://schemas.microsoft.com/office/drawing/2014/main" id="{2D6C84A2-3BBA-4854-A6C2-F1424963F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334" y="2726645"/>
            <a:ext cx="1143000" cy="1238250"/>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50A6414E-F2F4-4BAF-A33E-18C6A6B0E1A4}"/>
              </a:ext>
            </a:extLst>
          </p:cNvPr>
          <p:cNvGrpSpPr/>
          <p:nvPr/>
        </p:nvGrpSpPr>
        <p:grpSpPr>
          <a:xfrm flipH="1">
            <a:off x="4291872" y="2313532"/>
            <a:ext cx="1230152" cy="3630980"/>
            <a:chOff x="4852930" y="2133600"/>
            <a:chExt cx="1230152" cy="3630980"/>
          </a:xfrm>
          <a:effectLst>
            <a:glow rad="50800">
              <a:sysClr val="window" lastClr="FFFFFF">
                <a:alpha val="15000"/>
              </a:sysClr>
            </a:glow>
            <a:outerShdw blurRad="76200" dir="13500000" sy="23000" kx="1200000" algn="br" rotWithShape="0">
              <a:prstClr val="black">
                <a:alpha val="20000"/>
              </a:prstClr>
            </a:outerShdw>
          </a:effectLst>
        </p:grpSpPr>
        <p:sp>
          <p:nvSpPr>
            <p:cNvPr id="43" name="Freeform 7">
              <a:extLst>
                <a:ext uri="{FF2B5EF4-FFF2-40B4-BE49-F238E27FC236}">
                  <a16:creationId xmlns:a16="http://schemas.microsoft.com/office/drawing/2014/main" id="{70723348-4165-48E3-A382-FFE723A52195}"/>
                </a:ext>
              </a:extLst>
            </p:cNvPr>
            <p:cNvSpPr/>
            <p:nvPr/>
          </p:nvSpPr>
          <p:spPr>
            <a:xfrm>
              <a:off x="5114468" y="3060554"/>
              <a:ext cx="938980" cy="631968"/>
            </a:xfrm>
            <a:custGeom>
              <a:avLst/>
              <a:gdLst>
                <a:gd name="connsiteX0" fmla="*/ 0 w 592295"/>
                <a:gd name="connsiteY0" fmla="*/ 0 h 1443668"/>
                <a:gd name="connsiteX1" fmla="*/ 590550 w 592295"/>
                <a:gd name="connsiteY1" fmla="*/ 1428750 h 1443668"/>
                <a:gd name="connsiteX2" fmla="*/ 146050 w 592295"/>
                <a:gd name="connsiteY2" fmla="*/ 622300 h 1443668"/>
                <a:gd name="connsiteX0" fmla="*/ 0 w 585989"/>
                <a:gd name="connsiteY0" fmla="*/ 0 h 1487016"/>
                <a:gd name="connsiteX1" fmla="*/ 584200 w 585989"/>
                <a:gd name="connsiteY1" fmla="*/ 1473200 h 1487016"/>
                <a:gd name="connsiteX2" fmla="*/ 146050 w 585989"/>
                <a:gd name="connsiteY2" fmla="*/ 622300 h 1487016"/>
                <a:gd name="connsiteX0" fmla="*/ 0 w 584202"/>
                <a:gd name="connsiteY0" fmla="*/ 0 h 1514631"/>
                <a:gd name="connsiteX1" fmla="*/ 584200 w 584202"/>
                <a:gd name="connsiteY1" fmla="*/ 1473200 h 1514631"/>
                <a:gd name="connsiteX2" fmla="*/ 146050 w 584202"/>
                <a:gd name="connsiteY2" fmla="*/ 622300 h 1514631"/>
                <a:gd name="connsiteX0" fmla="*/ 0 w 587293"/>
                <a:gd name="connsiteY0" fmla="*/ 0 h 1482977"/>
                <a:gd name="connsiteX1" fmla="*/ 584200 w 587293"/>
                <a:gd name="connsiteY1" fmla="*/ 1473200 h 1482977"/>
                <a:gd name="connsiteX2" fmla="*/ 146050 w 587293"/>
                <a:gd name="connsiteY2" fmla="*/ 622300 h 1482977"/>
                <a:gd name="connsiteX0" fmla="*/ 0 w 499341"/>
                <a:gd name="connsiteY0" fmla="*/ 0 h 1482977"/>
                <a:gd name="connsiteX1" fmla="*/ 495300 w 499341"/>
                <a:gd name="connsiteY1" fmla="*/ 1473200 h 1482977"/>
                <a:gd name="connsiteX2" fmla="*/ 146050 w 499341"/>
                <a:gd name="connsiteY2" fmla="*/ 622300 h 1482977"/>
                <a:gd name="connsiteX0" fmla="*/ 0 w 499341"/>
                <a:gd name="connsiteY0" fmla="*/ 0 h 1487155"/>
                <a:gd name="connsiteX1" fmla="*/ 495300 w 499341"/>
                <a:gd name="connsiteY1" fmla="*/ 1473200 h 1487155"/>
                <a:gd name="connsiteX2" fmla="*/ 146050 w 499341"/>
                <a:gd name="connsiteY2" fmla="*/ 622300 h 1487155"/>
                <a:gd name="connsiteX0" fmla="*/ 0 w 499341"/>
                <a:gd name="connsiteY0" fmla="*/ 0 h 1483662"/>
                <a:gd name="connsiteX1" fmla="*/ 495300 w 499341"/>
                <a:gd name="connsiteY1" fmla="*/ 1473200 h 1483662"/>
                <a:gd name="connsiteX2" fmla="*/ 146050 w 499341"/>
                <a:gd name="connsiteY2" fmla="*/ 622300 h 1483662"/>
                <a:gd name="connsiteX0" fmla="*/ 0 w 497906"/>
                <a:gd name="connsiteY0" fmla="*/ 0 h 1513633"/>
                <a:gd name="connsiteX1" fmla="*/ 495300 w 497906"/>
                <a:gd name="connsiteY1" fmla="*/ 1473200 h 1513633"/>
                <a:gd name="connsiteX2" fmla="*/ 158750 w 497906"/>
                <a:gd name="connsiteY2" fmla="*/ 869950 h 1513633"/>
                <a:gd name="connsiteX0" fmla="*/ 0 w 498260"/>
                <a:gd name="connsiteY0" fmla="*/ 0 h 1509602"/>
                <a:gd name="connsiteX1" fmla="*/ 495300 w 498260"/>
                <a:gd name="connsiteY1" fmla="*/ 1473200 h 1509602"/>
                <a:gd name="connsiteX2" fmla="*/ 158750 w 498260"/>
                <a:gd name="connsiteY2" fmla="*/ 869950 h 1509602"/>
                <a:gd name="connsiteX0" fmla="*/ 102865 w 599370"/>
                <a:gd name="connsiteY0" fmla="*/ 0 h 1495383"/>
                <a:gd name="connsiteX1" fmla="*/ 598165 w 599370"/>
                <a:gd name="connsiteY1" fmla="*/ 1473200 h 1495383"/>
                <a:gd name="connsiteX2" fmla="*/ 0 w 599370"/>
                <a:gd name="connsiteY2" fmla="*/ 579267 h 1495383"/>
                <a:gd name="connsiteX0" fmla="*/ 740597 w 789104"/>
                <a:gd name="connsiteY0" fmla="*/ 12676 h 716041"/>
                <a:gd name="connsiteX1" fmla="*/ 492 w 789104"/>
                <a:gd name="connsiteY1" fmla="*/ 17924 h 716041"/>
                <a:gd name="connsiteX2" fmla="*/ 637732 w 789104"/>
                <a:gd name="connsiteY2" fmla="*/ 591943 h 716041"/>
                <a:gd name="connsiteX0" fmla="*/ 740471 w 740471"/>
                <a:gd name="connsiteY0" fmla="*/ 3733 h 707098"/>
                <a:gd name="connsiteX1" fmla="*/ 548678 w 740471"/>
                <a:gd name="connsiteY1" fmla="*/ 216927 h 707098"/>
                <a:gd name="connsiteX2" fmla="*/ 366 w 740471"/>
                <a:gd name="connsiteY2" fmla="*/ 8981 h 707098"/>
                <a:gd name="connsiteX3" fmla="*/ 637606 w 740471"/>
                <a:gd name="connsiteY3" fmla="*/ 583000 h 707098"/>
                <a:gd name="connsiteX0" fmla="*/ 741405 w 741405"/>
                <a:gd name="connsiteY0" fmla="*/ 313 h 579581"/>
                <a:gd name="connsiteX1" fmla="*/ 549612 w 741405"/>
                <a:gd name="connsiteY1" fmla="*/ 213507 h 579581"/>
                <a:gd name="connsiteX2" fmla="*/ 1300 w 741405"/>
                <a:gd name="connsiteY2" fmla="*/ 5561 h 579581"/>
                <a:gd name="connsiteX3" fmla="*/ 404270 w 741405"/>
                <a:gd name="connsiteY3" fmla="*/ 489657 h 579581"/>
                <a:gd name="connsiteX4" fmla="*/ 638540 w 741405"/>
                <a:gd name="connsiteY4" fmla="*/ 579580 h 579581"/>
                <a:gd name="connsiteX0" fmla="*/ 741405 w 1190839"/>
                <a:gd name="connsiteY0" fmla="*/ 313 h 521544"/>
                <a:gd name="connsiteX1" fmla="*/ 549612 w 1190839"/>
                <a:gd name="connsiteY1" fmla="*/ 213507 h 521544"/>
                <a:gd name="connsiteX2" fmla="*/ 1300 w 1190839"/>
                <a:gd name="connsiteY2" fmla="*/ 5561 h 521544"/>
                <a:gd name="connsiteX3" fmla="*/ 404270 w 1190839"/>
                <a:gd name="connsiteY3" fmla="*/ 489657 h 521544"/>
                <a:gd name="connsiteX4" fmla="*/ 1190839 w 1190839"/>
                <a:gd name="connsiteY4" fmla="*/ 448772 h 521544"/>
                <a:gd name="connsiteX0" fmla="*/ 654200 w 1190839"/>
                <a:gd name="connsiteY0" fmla="*/ 0 h 535766"/>
                <a:gd name="connsiteX1" fmla="*/ 549612 w 1190839"/>
                <a:gd name="connsiteY1" fmla="*/ 227729 h 535766"/>
                <a:gd name="connsiteX2" fmla="*/ 1300 w 1190839"/>
                <a:gd name="connsiteY2" fmla="*/ 19783 h 535766"/>
                <a:gd name="connsiteX3" fmla="*/ 404270 w 1190839"/>
                <a:gd name="connsiteY3" fmla="*/ 503879 h 535766"/>
                <a:gd name="connsiteX4" fmla="*/ 1190839 w 1190839"/>
                <a:gd name="connsiteY4" fmla="*/ 462994 h 535766"/>
                <a:gd name="connsiteX0" fmla="*/ 654200 w 1190839"/>
                <a:gd name="connsiteY0" fmla="*/ 0 h 535766"/>
                <a:gd name="connsiteX1" fmla="*/ 491475 w 1190839"/>
                <a:gd name="connsiteY1" fmla="*/ 358537 h 535766"/>
                <a:gd name="connsiteX2" fmla="*/ 1300 w 1190839"/>
                <a:gd name="connsiteY2" fmla="*/ 19783 h 535766"/>
                <a:gd name="connsiteX3" fmla="*/ 404270 w 1190839"/>
                <a:gd name="connsiteY3" fmla="*/ 503879 h 535766"/>
                <a:gd name="connsiteX4" fmla="*/ 1190839 w 1190839"/>
                <a:gd name="connsiteY4" fmla="*/ 462994 h 535766"/>
                <a:gd name="connsiteX0" fmla="*/ 748388 w 1285027"/>
                <a:gd name="connsiteY0" fmla="*/ 48918 h 584684"/>
                <a:gd name="connsiteX1" fmla="*/ 585663 w 1285027"/>
                <a:gd name="connsiteY1" fmla="*/ 407455 h 584684"/>
                <a:gd name="connsiteX2" fmla="*/ 1016 w 1285027"/>
                <a:gd name="connsiteY2" fmla="*/ 3297 h 584684"/>
                <a:gd name="connsiteX3" fmla="*/ 498458 w 1285027"/>
                <a:gd name="connsiteY3" fmla="*/ 552797 h 584684"/>
                <a:gd name="connsiteX4" fmla="*/ 1285027 w 1285027"/>
                <a:gd name="connsiteY4" fmla="*/ 511912 h 584684"/>
                <a:gd name="connsiteX0" fmla="*/ 748730 w 1285369"/>
                <a:gd name="connsiteY0" fmla="*/ 48918 h 649304"/>
                <a:gd name="connsiteX1" fmla="*/ 586005 w 1285369"/>
                <a:gd name="connsiteY1" fmla="*/ 407455 h 649304"/>
                <a:gd name="connsiteX2" fmla="*/ 1358 w 1285369"/>
                <a:gd name="connsiteY2" fmla="*/ 3297 h 649304"/>
                <a:gd name="connsiteX3" fmla="*/ 389794 w 1285369"/>
                <a:gd name="connsiteY3" fmla="*/ 625468 h 649304"/>
                <a:gd name="connsiteX4" fmla="*/ 1285369 w 1285369"/>
                <a:gd name="connsiteY4" fmla="*/ 511912 h 649304"/>
                <a:gd name="connsiteX0" fmla="*/ 748444 w 1285083"/>
                <a:gd name="connsiteY0" fmla="*/ 48918 h 629456"/>
                <a:gd name="connsiteX1" fmla="*/ 585719 w 1285083"/>
                <a:gd name="connsiteY1" fmla="*/ 407455 h 629456"/>
                <a:gd name="connsiteX2" fmla="*/ 1072 w 1285083"/>
                <a:gd name="connsiteY2" fmla="*/ 3297 h 629456"/>
                <a:gd name="connsiteX3" fmla="*/ 476713 w 1285083"/>
                <a:gd name="connsiteY3" fmla="*/ 603667 h 629456"/>
                <a:gd name="connsiteX4" fmla="*/ 1285083 w 1285083"/>
                <a:gd name="connsiteY4" fmla="*/ 511912 h 629456"/>
                <a:gd name="connsiteX0" fmla="*/ 585719 w 1285083"/>
                <a:gd name="connsiteY0" fmla="*/ 407455 h 629456"/>
                <a:gd name="connsiteX1" fmla="*/ 1072 w 1285083"/>
                <a:gd name="connsiteY1" fmla="*/ 3297 h 629456"/>
                <a:gd name="connsiteX2" fmla="*/ 476713 w 1285083"/>
                <a:gd name="connsiteY2" fmla="*/ 603667 h 629456"/>
                <a:gd name="connsiteX3" fmla="*/ 1285083 w 1285083"/>
                <a:gd name="connsiteY3" fmla="*/ 511912 h 629456"/>
                <a:gd name="connsiteX0" fmla="*/ 585719 w 921728"/>
                <a:gd name="connsiteY0" fmla="*/ 407455 h 614698"/>
                <a:gd name="connsiteX1" fmla="*/ 1072 w 921728"/>
                <a:gd name="connsiteY1" fmla="*/ 3297 h 614698"/>
                <a:gd name="connsiteX2" fmla="*/ 476713 w 921728"/>
                <a:gd name="connsiteY2" fmla="*/ 603667 h 614698"/>
                <a:gd name="connsiteX3" fmla="*/ 921728 w 921728"/>
                <a:gd name="connsiteY3" fmla="*/ 155825 h 614698"/>
                <a:gd name="connsiteX0" fmla="*/ 585082 w 1101927"/>
                <a:gd name="connsiteY0" fmla="*/ 407455 h 765134"/>
                <a:gd name="connsiteX1" fmla="*/ 435 w 1101927"/>
                <a:gd name="connsiteY1" fmla="*/ 3297 h 765134"/>
                <a:gd name="connsiteX2" fmla="*/ 1079245 w 1101927"/>
                <a:gd name="connsiteY2" fmla="*/ 756276 h 765134"/>
                <a:gd name="connsiteX3" fmla="*/ 921091 w 1101927"/>
                <a:gd name="connsiteY3" fmla="*/ 155825 h 765134"/>
                <a:gd name="connsiteX0" fmla="*/ 585082 w 1116843"/>
                <a:gd name="connsiteY0" fmla="*/ 407455 h 769045"/>
                <a:gd name="connsiteX1" fmla="*/ 435 w 1116843"/>
                <a:gd name="connsiteY1" fmla="*/ 3297 h 769045"/>
                <a:gd name="connsiteX2" fmla="*/ 1079245 w 1116843"/>
                <a:gd name="connsiteY2" fmla="*/ 756276 h 769045"/>
                <a:gd name="connsiteX3" fmla="*/ 921091 w 1116843"/>
                <a:gd name="connsiteY3" fmla="*/ 155825 h 769045"/>
                <a:gd name="connsiteX0" fmla="*/ 585082 w 1106280"/>
                <a:gd name="connsiteY0" fmla="*/ 407455 h 767096"/>
                <a:gd name="connsiteX1" fmla="*/ 435 w 1106280"/>
                <a:gd name="connsiteY1" fmla="*/ 3297 h 767096"/>
                <a:gd name="connsiteX2" fmla="*/ 1079245 w 1106280"/>
                <a:gd name="connsiteY2" fmla="*/ 756276 h 767096"/>
                <a:gd name="connsiteX3" fmla="*/ 828435 w 1106280"/>
                <a:gd name="connsiteY3" fmla="*/ 57719 h 767096"/>
                <a:gd name="connsiteX0" fmla="*/ 585136 w 1106334"/>
                <a:gd name="connsiteY0" fmla="*/ 407455 h 767096"/>
                <a:gd name="connsiteX1" fmla="*/ 489 w 1106334"/>
                <a:gd name="connsiteY1" fmla="*/ 3297 h 767096"/>
                <a:gd name="connsiteX2" fmla="*/ 1079299 w 1106334"/>
                <a:gd name="connsiteY2" fmla="*/ 756276 h 767096"/>
                <a:gd name="connsiteX3" fmla="*/ 828489 w 1106334"/>
                <a:gd name="connsiteY3" fmla="*/ 57719 h 767096"/>
                <a:gd name="connsiteX0" fmla="*/ 585136 w 1079901"/>
                <a:gd name="connsiteY0" fmla="*/ 407455 h 756275"/>
                <a:gd name="connsiteX1" fmla="*/ 489 w 1079901"/>
                <a:gd name="connsiteY1" fmla="*/ 3297 h 756275"/>
                <a:gd name="connsiteX2" fmla="*/ 1079299 w 1079901"/>
                <a:gd name="connsiteY2" fmla="*/ 756276 h 756275"/>
                <a:gd name="connsiteX3" fmla="*/ 828489 w 1079901"/>
                <a:gd name="connsiteY3" fmla="*/ 57719 h 756275"/>
                <a:gd name="connsiteX0" fmla="*/ 585136 w 1090047"/>
                <a:gd name="connsiteY0" fmla="*/ 407455 h 756276"/>
                <a:gd name="connsiteX1" fmla="*/ 489 w 1090047"/>
                <a:gd name="connsiteY1" fmla="*/ 3297 h 756276"/>
                <a:gd name="connsiteX2" fmla="*/ 1079299 w 1090047"/>
                <a:gd name="connsiteY2" fmla="*/ 756276 h 756276"/>
                <a:gd name="connsiteX3" fmla="*/ 828489 w 1090047"/>
                <a:gd name="connsiteY3" fmla="*/ 57719 h 756276"/>
                <a:gd name="connsiteX0" fmla="*/ 585155 w 1056533"/>
                <a:gd name="connsiteY0" fmla="*/ 407455 h 723574"/>
                <a:gd name="connsiteX1" fmla="*/ 508 w 1056533"/>
                <a:gd name="connsiteY1" fmla="*/ 3297 h 723574"/>
                <a:gd name="connsiteX2" fmla="*/ 1043891 w 1056533"/>
                <a:gd name="connsiteY2" fmla="*/ 723574 h 723574"/>
                <a:gd name="connsiteX3" fmla="*/ 828508 w 1056533"/>
                <a:gd name="connsiteY3" fmla="*/ 57719 h 723574"/>
                <a:gd name="connsiteX0" fmla="*/ 585522 w 1056899"/>
                <a:gd name="connsiteY0" fmla="*/ 407455 h 723574"/>
                <a:gd name="connsiteX1" fmla="*/ 875 w 1056899"/>
                <a:gd name="connsiteY1" fmla="*/ 3297 h 723574"/>
                <a:gd name="connsiteX2" fmla="*/ 1044258 w 1056899"/>
                <a:gd name="connsiteY2" fmla="*/ 723574 h 723574"/>
                <a:gd name="connsiteX3" fmla="*/ 828875 w 1056899"/>
                <a:gd name="connsiteY3" fmla="*/ 57719 h 723574"/>
                <a:gd name="connsiteX0" fmla="*/ 659102 w 1056899"/>
                <a:gd name="connsiteY0" fmla="*/ 372288 h 723835"/>
                <a:gd name="connsiteX1" fmla="*/ 875 w 1056899"/>
                <a:gd name="connsiteY1" fmla="*/ 3558 h 723835"/>
                <a:gd name="connsiteX2" fmla="*/ 1044258 w 1056899"/>
                <a:gd name="connsiteY2" fmla="*/ 723835 h 723835"/>
                <a:gd name="connsiteX3" fmla="*/ 828875 w 1056899"/>
                <a:gd name="connsiteY3" fmla="*/ 57980 h 723835"/>
                <a:gd name="connsiteX0" fmla="*/ 719056 w 1056899"/>
                <a:gd name="connsiteY0" fmla="*/ 461624 h 723240"/>
                <a:gd name="connsiteX1" fmla="*/ 875 w 1056899"/>
                <a:gd name="connsiteY1" fmla="*/ 2963 h 723240"/>
                <a:gd name="connsiteX2" fmla="*/ 1044258 w 1056899"/>
                <a:gd name="connsiteY2" fmla="*/ 723240 h 723240"/>
                <a:gd name="connsiteX3" fmla="*/ 828875 w 1056899"/>
                <a:gd name="connsiteY3" fmla="*/ 57385 h 723240"/>
                <a:gd name="connsiteX0" fmla="*/ 719056 w 1058715"/>
                <a:gd name="connsiteY0" fmla="*/ 461624 h 723255"/>
                <a:gd name="connsiteX1" fmla="*/ 875 w 1058715"/>
                <a:gd name="connsiteY1" fmla="*/ 2963 h 723255"/>
                <a:gd name="connsiteX2" fmla="*/ 1044258 w 1058715"/>
                <a:gd name="connsiteY2" fmla="*/ 723240 h 723255"/>
                <a:gd name="connsiteX3" fmla="*/ 828875 w 1058715"/>
                <a:gd name="connsiteY3" fmla="*/ 57385 h 723255"/>
                <a:gd name="connsiteX0" fmla="*/ 719056 w 1074590"/>
                <a:gd name="connsiteY0" fmla="*/ 461624 h 723240"/>
                <a:gd name="connsiteX1" fmla="*/ 875 w 1074590"/>
                <a:gd name="connsiteY1" fmla="*/ 2963 h 723240"/>
                <a:gd name="connsiteX2" fmla="*/ 1044258 w 1074590"/>
                <a:gd name="connsiteY2" fmla="*/ 723240 h 723240"/>
                <a:gd name="connsiteX3" fmla="*/ 828875 w 1074590"/>
                <a:gd name="connsiteY3" fmla="*/ 57385 h 723240"/>
              </a:gdLst>
              <a:ahLst/>
              <a:cxnLst>
                <a:cxn ang="0">
                  <a:pos x="connsiteX0" y="connsiteY0"/>
                </a:cxn>
                <a:cxn ang="0">
                  <a:pos x="connsiteX1" y="connsiteY1"/>
                </a:cxn>
                <a:cxn ang="0">
                  <a:pos x="connsiteX2" y="connsiteY2"/>
                </a:cxn>
                <a:cxn ang="0">
                  <a:pos x="connsiteX3" y="connsiteY3"/>
                </a:cxn>
              </a:cxnLst>
              <a:rect l="l" t="t" r="r" b="b"/>
              <a:pathLst>
                <a:path w="1074590" h="723240">
                  <a:moveTo>
                    <a:pt x="719056" y="461624"/>
                  </a:moveTo>
                  <a:cubicBezTo>
                    <a:pt x="595705" y="462499"/>
                    <a:pt x="25099" y="-43062"/>
                    <a:pt x="875" y="2963"/>
                  </a:cubicBezTo>
                  <a:cubicBezTo>
                    <a:pt x="-23349" y="48988"/>
                    <a:pt x="458423" y="698424"/>
                    <a:pt x="1044258" y="723240"/>
                  </a:cubicBezTo>
                  <a:cubicBezTo>
                    <a:pt x="1150468" y="723529"/>
                    <a:pt x="953340" y="287663"/>
                    <a:pt x="828875" y="57385"/>
                  </a:cubicBezTo>
                </a:path>
              </a:pathLst>
            </a:custGeom>
            <a:solidFill>
              <a:srgbClr val="FF9349"/>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5222E6BD-ECD6-4F6F-9515-F0CDB5554AB9}"/>
                </a:ext>
              </a:extLst>
            </p:cNvPr>
            <p:cNvSpPr/>
            <p:nvPr/>
          </p:nvSpPr>
          <p:spPr>
            <a:xfrm>
              <a:off x="5284077" y="2133600"/>
              <a:ext cx="799005" cy="799005"/>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Freeform 9">
              <a:extLst>
                <a:ext uri="{FF2B5EF4-FFF2-40B4-BE49-F238E27FC236}">
                  <a16:creationId xmlns:a16="http://schemas.microsoft.com/office/drawing/2014/main" id="{A059514E-4C0E-462B-AAB4-BD149F56BF98}"/>
                </a:ext>
              </a:extLst>
            </p:cNvPr>
            <p:cNvSpPr/>
            <p:nvPr/>
          </p:nvSpPr>
          <p:spPr>
            <a:xfrm>
              <a:off x="5318537" y="2947209"/>
              <a:ext cx="679262" cy="2817371"/>
            </a:xfrm>
            <a:custGeom>
              <a:avLst/>
              <a:gdLst>
                <a:gd name="connsiteX0" fmla="*/ 148 w 1093205"/>
                <a:gd name="connsiteY0" fmla="*/ 3189271 h 3232444"/>
                <a:gd name="connsiteX1" fmla="*/ 602314 w 1093205"/>
                <a:gd name="connsiteY1" fmla="*/ 22 h 3232444"/>
                <a:gd name="connsiteX2" fmla="*/ 1092967 w 1093205"/>
                <a:gd name="connsiteY2" fmla="*/ 3133515 h 3232444"/>
                <a:gd name="connsiteX3" fmla="*/ 658070 w 1093205"/>
                <a:gd name="connsiteY3" fmla="*/ 1929183 h 3232444"/>
                <a:gd name="connsiteX4" fmla="*/ 148 w 1093205"/>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69 w 1093157"/>
                <a:gd name="connsiteY0" fmla="*/ 3189271 h 3232444"/>
                <a:gd name="connsiteX1" fmla="*/ 602335 w 1093157"/>
                <a:gd name="connsiteY1" fmla="*/ 22 h 3232444"/>
                <a:gd name="connsiteX2" fmla="*/ 1092988 w 1093157"/>
                <a:gd name="connsiteY2" fmla="*/ 3133515 h 3232444"/>
                <a:gd name="connsiteX3" fmla="*/ 546579 w 1093157"/>
                <a:gd name="connsiteY3" fmla="*/ 1929183 h 3232444"/>
                <a:gd name="connsiteX4" fmla="*/ 169 w 1093157"/>
                <a:gd name="connsiteY4" fmla="*/ 3189271 h 3232444"/>
                <a:gd name="connsiteX0" fmla="*/ 107 w 1093100"/>
                <a:gd name="connsiteY0" fmla="*/ 3189271 h 3224172"/>
                <a:gd name="connsiteX1" fmla="*/ 602273 w 1093100"/>
                <a:gd name="connsiteY1" fmla="*/ 22 h 3224172"/>
                <a:gd name="connsiteX2" fmla="*/ 1092926 w 1093100"/>
                <a:gd name="connsiteY2" fmla="*/ 3133515 h 3224172"/>
                <a:gd name="connsiteX3" fmla="*/ 557668 w 1093100"/>
                <a:gd name="connsiteY3" fmla="*/ 1784217 h 3224172"/>
                <a:gd name="connsiteX4" fmla="*/ 107 w 1093100"/>
                <a:gd name="connsiteY4" fmla="*/ 3189271 h 3224172"/>
                <a:gd name="connsiteX0" fmla="*/ 101 w 959355"/>
                <a:gd name="connsiteY0" fmla="*/ 3189264 h 3224264"/>
                <a:gd name="connsiteX1" fmla="*/ 602267 w 959355"/>
                <a:gd name="connsiteY1" fmla="*/ 15 h 3224264"/>
                <a:gd name="connsiteX2" fmla="*/ 959105 w 959355"/>
                <a:gd name="connsiteY2" fmla="*/ 3144659 h 3224264"/>
                <a:gd name="connsiteX3" fmla="*/ 557662 w 959355"/>
                <a:gd name="connsiteY3" fmla="*/ 1784210 h 3224264"/>
                <a:gd name="connsiteX4" fmla="*/ 101 w 959355"/>
                <a:gd name="connsiteY4" fmla="*/ 3189264 h 3224264"/>
                <a:gd name="connsiteX0" fmla="*/ 185 w 736384"/>
                <a:gd name="connsiteY0" fmla="*/ 3189264 h 3224264"/>
                <a:gd name="connsiteX1" fmla="*/ 379327 w 736384"/>
                <a:gd name="connsiteY1" fmla="*/ 15 h 3224264"/>
                <a:gd name="connsiteX2" fmla="*/ 736165 w 736384"/>
                <a:gd name="connsiteY2" fmla="*/ 3144659 h 3224264"/>
                <a:gd name="connsiteX3" fmla="*/ 334722 w 736384"/>
                <a:gd name="connsiteY3" fmla="*/ 1784210 h 3224264"/>
                <a:gd name="connsiteX4" fmla="*/ 185 w 736384"/>
                <a:gd name="connsiteY4" fmla="*/ 3189264 h 3224264"/>
                <a:gd name="connsiteX0" fmla="*/ 15097 w 772425"/>
                <a:gd name="connsiteY0" fmla="*/ 3189264 h 3224264"/>
                <a:gd name="connsiteX1" fmla="*/ 394239 w 772425"/>
                <a:gd name="connsiteY1" fmla="*/ 15 h 3224264"/>
                <a:gd name="connsiteX2" fmla="*/ 751077 w 772425"/>
                <a:gd name="connsiteY2" fmla="*/ 3144659 h 3224264"/>
                <a:gd name="connsiteX3" fmla="*/ 349634 w 772425"/>
                <a:gd name="connsiteY3" fmla="*/ 1784210 h 3224264"/>
                <a:gd name="connsiteX4" fmla="*/ 15097 w 772425"/>
                <a:gd name="connsiteY4" fmla="*/ 3189264 h 3224264"/>
                <a:gd name="connsiteX0" fmla="*/ 20035 w 777363"/>
                <a:gd name="connsiteY0" fmla="*/ 3189264 h 3224264"/>
                <a:gd name="connsiteX1" fmla="*/ 399177 w 777363"/>
                <a:gd name="connsiteY1" fmla="*/ 15 h 3224264"/>
                <a:gd name="connsiteX2" fmla="*/ 756015 w 777363"/>
                <a:gd name="connsiteY2" fmla="*/ 3144659 h 3224264"/>
                <a:gd name="connsiteX3" fmla="*/ 421480 w 777363"/>
                <a:gd name="connsiteY3" fmla="*/ 1784210 h 3224264"/>
                <a:gd name="connsiteX4" fmla="*/ 20035 w 777363"/>
                <a:gd name="connsiteY4" fmla="*/ 3189264 h 322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363" h="3224264">
                  <a:moveTo>
                    <a:pt x="20035" y="3189264"/>
                  </a:moveTo>
                  <a:cubicBezTo>
                    <a:pt x="16318" y="2891898"/>
                    <a:pt x="-124930" y="7449"/>
                    <a:pt x="399177" y="15"/>
                  </a:cubicBezTo>
                  <a:cubicBezTo>
                    <a:pt x="923284" y="-7419"/>
                    <a:pt x="746722" y="2823132"/>
                    <a:pt x="756015" y="3144659"/>
                  </a:cubicBezTo>
                  <a:cubicBezTo>
                    <a:pt x="765308" y="3466186"/>
                    <a:pt x="544143" y="1776776"/>
                    <a:pt x="421480" y="1784210"/>
                  </a:cubicBezTo>
                  <a:cubicBezTo>
                    <a:pt x="298817" y="1791644"/>
                    <a:pt x="23752" y="3486630"/>
                    <a:pt x="20035" y="3189264"/>
                  </a:cubicBezTo>
                  <a:close/>
                </a:path>
              </a:pathLst>
            </a:custGeom>
            <a:solidFill>
              <a:srgbClr val="FF9349"/>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Freeform 10">
              <a:extLst>
                <a:ext uri="{FF2B5EF4-FFF2-40B4-BE49-F238E27FC236}">
                  <a16:creationId xmlns:a16="http://schemas.microsoft.com/office/drawing/2014/main" id="{2D7010A8-08C9-4FFB-A4F4-F63ED1AAB965}"/>
                </a:ext>
              </a:extLst>
            </p:cNvPr>
            <p:cNvSpPr/>
            <p:nvPr/>
          </p:nvSpPr>
          <p:spPr>
            <a:xfrm>
              <a:off x="4852930" y="3125627"/>
              <a:ext cx="677867" cy="753693"/>
            </a:xfrm>
            <a:custGeom>
              <a:avLst/>
              <a:gdLst>
                <a:gd name="connsiteX0" fmla="*/ 1071085 w 1071085"/>
                <a:gd name="connsiteY0" fmla="*/ 0 h 943692"/>
                <a:gd name="connsiteX1" fmla="*/ 613885 w 1071085"/>
                <a:gd name="connsiteY1" fmla="*/ 735980 h 943692"/>
                <a:gd name="connsiteX2" fmla="*/ 568 w 1071085"/>
                <a:gd name="connsiteY2" fmla="*/ 401444 h 943692"/>
                <a:gd name="connsiteX3" fmla="*/ 513524 w 1071085"/>
                <a:gd name="connsiteY3" fmla="*/ 936702 h 943692"/>
                <a:gd name="connsiteX4" fmla="*/ 1037631 w 1071085"/>
                <a:gd name="connsiteY4" fmla="*/ 657922 h 943692"/>
                <a:gd name="connsiteX0" fmla="*/ 810791 w 810791"/>
                <a:gd name="connsiteY0" fmla="*/ 0 h 943692"/>
                <a:gd name="connsiteX1" fmla="*/ 353591 w 810791"/>
                <a:gd name="connsiteY1" fmla="*/ 735980 h 943692"/>
                <a:gd name="connsiteX2" fmla="*/ 1889 w 810791"/>
                <a:gd name="connsiteY2" fmla="*/ 256102 h 943692"/>
                <a:gd name="connsiteX3" fmla="*/ 253230 w 810791"/>
                <a:gd name="connsiteY3" fmla="*/ 936702 h 943692"/>
                <a:gd name="connsiteX4" fmla="*/ 777337 w 810791"/>
                <a:gd name="connsiteY4" fmla="*/ 657922 h 943692"/>
                <a:gd name="connsiteX0" fmla="*/ 782341 w 782341"/>
                <a:gd name="connsiteY0" fmla="*/ 0 h 943692"/>
                <a:gd name="connsiteX1" fmla="*/ 325141 w 782341"/>
                <a:gd name="connsiteY1" fmla="*/ 735980 h 943692"/>
                <a:gd name="connsiteX2" fmla="*/ 2508 w 782341"/>
                <a:gd name="connsiteY2" fmla="*/ 52624 h 943692"/>
                <a:gd name="connsiteX3" fmla="*/ 224780 w 782341"/>
                <a:gd name="connsiteY3" fmla="*/ 936702 h 943692"/>
                <a:gd name="connsiteX4" fmla="*/ 748887 w 782341"/>
                <a:gd name="connsiteY4" fmla="*/ 657922 h 943692"/>
                <a:gd name="connsiteX0" fmla="*/ 781777 w 781777"/>
                <a:gd name="connsiteY0" fmla="*/ 0 h 943692"/>
                <a:gd name="connsiteX1" fmla="*/ 310043 w 781777"/>
                <a:gd name="connsiteY1" fmla="*/ 576105 h 943692"/>
                <a:gd name="connsiteX2" fmla="*/ 1944 w 781777"/>
                <a:gd name="connsiteY2" fmla="*/ 52624 h 943692"/>
                <a:gd name="connsiteX3" fmla="*/ 224216 w 781777"/>
                <a:gd name="connsiteY3" fmla="*/ 936702 h 943692"/>
                <a:gd name="connsiteX4" fmla="*/ 748323 w 781777"/>
                <a:gd name="connsiteY4" fmla="*/ 657922 h 943692"/>
                <a:gd name="connsiteX0" fmla="*/ 780181 w 780181"/>
                <a:gd name="connsiteY0" fmla="*/ 0 h 800727"/>
                <a:gd name="connsiteX1" fmla="*/ 308447 w 780181"/>
                <a:gd name="connsiteY1" fmla="*/ 576105 h 800727"/>
                <a:gd name="connsiteX2" fmla="*/ 348 w 780181"/>
                <a:gd name="connsiteY2" fmla="*/ 52624 h 800727"/>
                <a:gd name="connsiteX3" fmla="*/ 266222 w 780181"/>
                <a:gd name="connsiteY3" fmla="*/ 776826 h 800727"/>
                <a:gd name="connsiteX4" fmla="*/ 746727 w 780181"/>
                <a:gd name="connsiteY4" fmla="*/ 657922 h 800727"/>
                <a:gd name="connsiteX0" fmla="*/ 786166 w 786166"/>
                <a:gd name="connsiteY0" fmla="*/ 0 h 823479"/>
                <a:gd name="connsiteX1" fmla="*/ 314432 w 786166"/>
                <a:gd name="connsiteY1" fmla="*/ 576105 h 823479"/>
                <a:gd name="connsiteX2" fmla="*/ 6333 w 786166"/>
                <a:gd name="connsiteY2" fmla="*/ 52624 h 823479"/>
                <a:gd name="connsiteX3" fmla="*/ 185002 w 786166"/>
                <a:gd name="connsiteY3" fmla="*/ 805894 h 823479"/>
                <a:gd name="connsiteX4" fmla="*/ 752712 w 786166"/>
                <a:gd name="connsiteY4" fmla="*/ 657922 h 823479"/>
                <a:gd name="connsiteX0" fmla="*/ 738637 w 738637"/>
                <a:gd name="connsiteY0" fmla="*/ 7219 h 830698"/>
                <a:gd name="connsiteX1" fmla="*/ 266903 w 738637"/>
                <a:gd name="connsiteY1" fmla="*/ 583324 h 830698"/>
                <a:gd name="connsiteX2" fmla="*/ 16941 w 738637"/>
                <a:gd name="connsiteY2" fmla="*/ 1706 h 830698"/>
                <a:gd name="connsiteX3" fmla="*/ 137473 w 738637"/>
                <a:gd name="connsiteY3" fmla="*/ 813113 h 830698"/>
                <a:gd name="connsiteX4" fmla="*/ 705183 w 738637"/>
                <a:gd name="connsiteY4" fmla="*/ 665141 h 830698"/>
                <a:gd name="connsiteX0" fmla="*/ 728458 w 728458"/>
                <a:gd name="connsiteY0" fmla="*/ 7219 h 830698"/>
                <a:gd name="connsiteX1" fmla="*/ 256724 w 728458"/>
                <a:gd name="connsiteY1" fmla="*/ 583324 h 830698"/>
                <a:gd name="connsiteX2" fmla="*/ 6762 w 728458"/>
                <a:gd name="connsiteY2" fmla="*/ 1706 h 830698"/>
                <a:gd name="connsiteX3" fmla="*/ 127294 w 728458"/>
                <a:gd name="connsiteY3" fmla="*/ 813113 h 830698"/>
                <a:gd name="connsiteX4" fmla="*/ 695004 w 728458"/>
                <a:gd name="connsiteY4" fmla="*/ 665141 h 830698"/>
                <a:gd name="connsiteX0" fmla="*/ 721702 w 721702"/>
                <a:gd name="connsiteY0" fmla="*/ 7650 h 856079"/>
                <a:gd name="connsiteX1" fmla="*/ 249968 w 721702"/>
                <a:gd name="connsiteY1" fmla="*/ 583755 h 856079"/>
                <a:gd name="connsiteX2" fmla="*/ 6 w 721702"/>
                <a:gd name="connsiteY2" fmla="*/ 2137 h 856079"/>
                <a:gd name="connsiteX3" fmla="*/ 244079 w 721702"/>
                <a:gd name="connsiteY3" fmla="*/ 842612 h 856079"/>
                <a:gd name="connsiteX4" fmla="*/ 688248 w 721702"/>
                <a:gd name="connsiteY4" fmla="*/ 665572 h 856079"/>
                <a:gd name="connsiteX0" fmla="*/ 724427 w 724427"/>
                <a:gd name="connsiteY0" fmla="*/ 7651 h 856079"/>
                <a:gd name="connsiteX1" fmla="*/ 398035 w 724427"/>
                <a:gd name="connsiteY1" fmla="*/ 583756 h 856079"/>
                <a:gd name="connsiteX2" fmla="*/ 2731 w 724427"/>
                <a:gd name="connsiteY2" fmla="*/ 2138 h 856079"/>
                <a:gd name="connsiteX3" fmla="*/ 246804 w 724427"/>
                <a:gd name="connsiteY3" fmla="*/ 842613 h 856079"/>
                <a:gd name="connsiteX4" fmla="*/ 690973 w 724427"/>
                <a:gd name="connsiteY4" fmla="*/ 665573 h 856079"/>
                <a:gd name="connsiteX0" fmla="*/ 724427 w 724427"/>
                <a:gd name="connsiteY0" fmla="*/ 7402 h 855830"/>
                <a:gd name="connsiteX1" fmla="*/ 398035 w 724427"/>
                <a:gd name="connsiteY1" fmla="*/ 583507 h 855830"/>
                <a:gd name="connsiteX2" fmla="*/ 2731 w 724427"/>
                <a:gd name="connsiteY2" fmla="*/ 1889 h 855830"/>
                <a:gd name="connsiteX3" fmla="*/ 246804 w 724427"/>
                <a:gd name="connsiteY3" fmla="*/ 842364 h 855830"/>
                <a:gd name="connsiteX4" fmla="*/ 690973 w 724427"/>
                <a:gd name="connsiteY4" fmla="*/ 665324 h 855830"/>
                <a:gd name="connsiteX0" fmla="*/ 724427 w 724427"/>
                <a:gd name="connsiteY0" fmla="*/ 7402 h 858717"/>
                <a:gd name="connsiteX1" fmla="*/ 398035 w 724427"/>
                <a:gd name="connsiteY1" fmla="*/ 583507 h 858717"/>
                <a:gd name="connsiteX2" fmla="*/ 2731 w 724427"/>
                <a:gd name="connsiteY2" fmla="*/ 1889 h 858717"/>
                <a:gd name="connsiteX3" fmla="*/ 246804 w 724427"/>
                <a:gd name="connsiteY3" fmla="*/ 842364 h 858717"/>
                <a:gd name="connsiteX4" fmla="*/ 690973 w 724427"/>
                <a:gd name="connsiteY4" fmla="*/ 665324 h 858717"/>
                <a:gd name="connsiteX0" fmla="*/ 724427 w 724427"/>
                <a:gd name="connsiteY0" fmla="*/ 7724 h 859039"/>
                <a:gd name="connsiteX1" fmla="*/ 398035 w 724427"/>
                <a:gd name="connsiteY1" fmla="*/ 583829 h 859039"/>
                <a:gd name="connsiteX2" fmla="*/ 2731 w 724427"/>
                <a:gd name="connsiteY2" fmla="*/ 2211 h 859039"/>
                <a:gd name="connsiteX3" fmla="*/ 246804 w 724427"/>
                <a:gd name="connsiteY3" fmla="*/ 842686 h 859039"/>
                <a:gd name="connsiteX4" fmla="*/ 690973 w 724427"/>
                <a:gd name="connsiteY4" fmla="*/ 665646 h 859039"/>
                <a:gd name="connsiteX0" fmla="*/ 724427 w 724427"/>
                <a:gd name="connsiteY0" fmla="*/ 7499 h 858814"/>
                <a:gd name="connsiteX1" fmla="*/ 398035 w 724427"/>
                <a:gd name="connsiteY1" fmla="*/ 583604 h 858814"/>
                <a:gd name="connsiteX2" fmla="*/ 2731 w 724427"/>
                <a:gd name="connsiteY2" fmla="*/ 1986 h 858814"/>
                <a:gd name="connsiteX3" fmla="*/ 246804 w 724427"/>
                <a:gd name="connsiteY3" fmla="*/ 842461 h 858814"/>
                <a:gd name="connsiteX4" fmla="*/ 690973 w 724427"/>
                <a:gd name="connsiteY4" fmla="*/ 665421 h 858814"/>
                <a:gd name="connsiteX0" fmla="*/ 724427 w 778178"/>
                <a:gd name="connsiteY0" fmla="*/ 7499 h 848640"/>
                <a:gd name="connsiteX1" fmla="*/ 398035 w 778178"/>
                <a:gd name="connsiteY1" fmla="*/ 583604 h 848640"/>
                <a:gd name="connsiteX2" fmla="*/ 2731 w 778178"/>
                <a:gd name="connsiteY2" fmla="*/ 1986 h 848640"/>
                <a:gd name="connsiteX3" fmla="*/ 246804 w 778178"/>
                <a:gd name="connsiteY3" fmla="*/ 842461 h 848640"/>
                <a:gd name="connsiteX4" fmla="*/ 778178 w 778178"/>
                <a:gd name="connsiteY4" fmla="*/ 466485 h 848640"/>
                <a:gd name="connsiteX0" fmla="*/ 721888 w 775639"/>
                <a:gd name="connsiteY0" fmla="*/ 7702 h 862207"/>
                <a:gd name="connsiteX1" fmla="*/ 395496 w 775639"/>
                <a:gd name="connsiteY1" fmla="*/ 583807 h 862207"/>
                <a:gd name="connsiteX2" fmla="*/ 192 w 775639"/>
                <a:gd name="connsiteY2" fmla="*/ 2189 h 862207"/>
                <a:gd name="connsiteX3" fmla="*/ 347822 w 775639"/>
                <a:gd name="connsiteY3" fmla="*/ 856291 h 862207"/>
                <a:gd name="connsiteX4" fmla="*/ 775639 w 775639"/>
                <a:gd name="connsiteY4" fmla="*/ 466688 h 862207"/>
                <a:gd name="connsiteX0" fmla="*/ 722017 w 775768"/>
                <a:gd name="connsiteY0" fmla="*/ 7702 h 862208"/>
                <a:gd name="connsiteX1" fmla="*/ 395625 w 775768"/>
                <a:gd name="connsiteY1" fmla="*/ 583807 h 862208"/>
                <a:gd name="connsiteX2" fmla="*/ 321 w 775768"/>
                <a:gd name="connsiteY2" fmla="*/ 2189 h 862208"/>
                <a:gd name="connsiteX3" fmla="*/ 347951 w 775768"/>
                <a:gd name="connsiteY3" fmla="*/ 856291 h 862208"/>
                <a:gd name="connsiteX4" fmla="*/ 775768 w 775768"/>
                <a:gd name="connsiteY4" fmla="*/ 466688 h 862208"/>
                <a:gd name="connsiteX0" fmla="*/ 722017 w 775768"/>
                <a:gd name="connsiteY0" fmla="*/ 7702 h 861662"/>
                <a:gd name="connsiteX1" fmla="*/ 395625 w 775768"/>
                <a:gd name="connsiteY1" fmla="*/ 583807 h 861662"/>
                <a:gd name="connsiteX2" fmla="*/ 321 w 775768"/>
                <a:gd name="connsiteY2" fmla="*/ 2189 h 861662"/>
                <a:gd name="connsiteX3" fmla="*/ 347951 w 775768"/>
                <a:gd name="connsiteY3" fmla="*/ 856291 h 861662"/>
                <a:gd name="connsiteX4" fmla="*/ 775768 w 775768"/>
                <a:gd name="connsiteY4" fmla="*/ 466688 h 861662"/>
                <a:gd name="connsiteX0" fmla="*/ 722017 w 775768"/>
                <a:gd name="connsiteY0" fmla="*/ 7702 h 862543"/>
                <a:gd name="connsiteX1" fmla="*/ 395625 w 775768"/>
                <a:gd name="connsiteY1" fmla="*/ 583807 h 862543"/>
                <a:gd name="connsiteX2" fmla="*/ 321 w 775768"/>
                <a:gd name="connsiteY2" fmla="*/ 2189 h 862543"/>
                <a:gd name="connsiteX3" fmla="*/ 347951 w 775768"/>
                <a:gd name="connsiteY3" fmla="*/ 856291 h 862543"/>
                <a:gd name="connsiteX4" fmla="*/ 775768 w 775768"/>
                <a:gd name="connsiteY4" fmla="*/ 466688 h 862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768" h="862543">
                  <a:moveTo>
                    <a:pt x="722017" y="7702"/>
                  </a:moveTo>
                  <a:cubicBezTo>
                    <a:pt x="582626" y="342238"/>
                    <a:pt x="486840" y="533857"/>
                    <a:pt x="395625" y="583807"/>
                  </a:cubicBezTo>
                  <a:cubicBezTo>
                    <a:pt x="304410" y="633757"/>
                    <a:pt x="8267" y="-43225"/>
                    <a:pt x="321" y="2189"/>
                  </a:cubicBezTo>
                  <a:cubicBezTo>
                    <a:pt x="-7625" y="47603"/>
                    <a:pt x="132413" y="642770"/>
                    <a:pt x="347951" y="856291"/>
                  </a:cubicBezTo>
                  <a:cubicBezTo>
                    <a:pt x="513529" y="903578"/>
                    <a:pt x="673716" y="673779"/>
                    <a:pt x="775768" y="466688"/>
                  </a:cubicBezTo>
                </a:path>
              </a:pathLst>
            </a:custGeom>
            <a:solidFill>
              <a:srgbClr val="FF9349"/>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D0B83C7E-87A4-4288-9948-97BF5DE23A9A}"/>
                </a:ext>
              </a:extLst>
            </p:cNvPr>
            <p:cNvSpPr/>
            <p:nvPr/>
          </p:nvSpPr>
          <p:spPr>
            <a:xfrm rot="7744561">
              <a:off x="4746226" y="2948440"/>
              <a:ext cx="618670" cy="399503"/>
            </a:xfrm>
            <a:prstGeom prst="rect">
              <a:avLst/>
            </a:prstGeom>
            <a:solidFill>
              <a:schemeClr val="bg1">
                <a:lumMod val="85000"/>
                <a:lumOff val="15000"/>
              </a:schemeClr>
            </a:solidFill>
            <a:ln w="31750" cap="flat" cmpd="sng" algn="ctr">
              <a:solidFill>
                <a:sysClr val="windowText" lastClr="000000"/>
              </a:solidFill>
              <a:prstDash val="solid"/>
              <a:miter lim="800000"/>
            </a:ln>
            <a:effectLst/>
            <a:scene3d>
              <a:camera prst="isometricTopUp">
                <a:rot lat="21000000" lon="18900000" rev="144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B5C451B0-743C-4956-96F0-E2341CAE02A5}"/>
                </a:ext>
              </a:extLst>
            </p:cNvPr>
            <p:cNvCxnSpPr/>
            <p:nvPr/>
          </p:nvCxnSpPr>
          <p:spPr>
            <a:xfrm flipV="1">
              <a:off x="5305359" y="2496893"/>
              <a:ext cx="101148" cy="11741"/>
            </a:xfrm>
            <a:prstGeom prst="line">
              <a:avLst/>
            </a:prstGeom>
            <a:noFill/>
            <a:ln w="19050" cap="flat" cmpd="sng" algn="ctr">
              <a:solidFill>
                <a:sysClr val="windowText" lastClr="000000"/>
              </a:solidFill>
              <a:prstDash val="solid"/>
              <a:miter lim="800000"/>
            </a:ln>
            <a:effectLst/>
          </p:spPr>
        </p:cxnSp>
        <p:sp>
          <p:nvSpPr>
            <p:cNvPr id="49" name="Oval 48">
              <a:extLst>
                <a:ext uri="{FF2B5EF4-FFF2-40B4-BE49-F238E27FC236}">
                  <a16:creationId xmlns:a16="http://schemas.microsoft.com/office/drawing/2014/main" id="{5ECB02E7-543B-4948-A97C-2A6F6257117B}"/>
                </a:ext>
              </a:extLst>
            </p:cNvPr>
            <p:cNvSpPr>
              <a:spLocks noChangeAspect="1"/>
            </p:cNvSpPr>
            <p:nvPr/>
          </p:nvSpPr>
          <p:spPr>
            <a:xfrm rot="19800000">
              <a:off x="5336731" y="2583793"/>
              <a:ext cx="38405" cy="64008"/>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Freeform 14">
              <a:extLst>
                <a:ext uri="{FF2B5EF4-FFF2-40B4-BE49-F238E27FC236}">
                  <a16:creationId xmlns:a16="http://schemas.microsoft.com/office/drawing/2014/main" id="{BB6CACBD-9A1D-4100-8B19-ACB768F89BB7}"/>
                </a:ext>
              </a:extLst>
            </p:cNvPr>
            <p:cNvSpPr/>
            <p:nvPr/>
          </p:nvSpPr>
          <p:spPr>
            <a:xfrm rot="21019576">
              <a:off x="5445697" y="2729165"/>
              <a:ext cx="170200" cy="117013"/>
            </a:xfrm>
            <a:custGeom>
              <a:avLst/>
              <a:gdLst>
                <a:gd name="connsiteX0" fmla="*/ 0 w 243840"/>
                <a:gd name="connsiteY0" fmla="*/ 167640 h 167640"/>
                <a:gd name="connsiteX1" fmla="*/ 175260 w 243840"/>
                <a:gd name="connsiteY1" fmla="*/ 99060 h 167640"/>
                <a:gd name="connsiteX2" fmla="*/ 243840 w 243840"/>
                <a:gd name="connsiteY2" fmla="*/ 0 h 167640"/>
              </a:gdLst>
              <a:ahLst/>
              <a:cxnLst>
                <a:cxn ang="0">
                  <a:pos x="connsiteX0" y="connsiteY0"/>
                </a:cxn>
                <a:cxn ang="0">
                  <a:pos x="connsiteX1" y="connsiteY1"/>
                </a:cxn>
                <a:cxn ang="0">
                  <a:pos x="connsiteX2" y="connsiteY2"/>
                </a:cxn>
              </a:cxnLst>
              <a:rect l="l" t="t" r="r" b="b"/>
              <a:pathLst>
                <a:path w="243840" h="167640">
                  <a:moveTo>
                    <a:pt x="0" y="167640"/>
                  </a:moveTo>
                  <a:cubicBezTo>
                    <a:pt x="67310" y="147320"/>
                    <a:pt x="134620" y="127000"/>
                    <a:pt x="175260" y="99060"/>
                  </a:cubicBezTo>
                  <a:cubicBezTo>
                    <a:pt x="215900" y="71120"/>
                    <a:pt x="229870" y="35560"/>
                    <a:pt x="243840" y="0"/>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53" name="Picture 2" descr="https://docs.microsoft.com/en-us/windows/mixed-reality/images/getstartedicon.png">
            <a:extLst>
              <a:ext uri="{FF2B5EF4-FFF2-40B4-BE49-F238E27FC236}">
                <a16:creationId xmlns:a16="http://schemas.microsoft.com/office/drawing/2014/main" id="{D8BCE355-BFB4-4AAC-94B9-1CF13B14D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45987">
            <a:off x="5149228" y="3165184"/>
            <a:ext cx="348823" cy="377892"/>
          </a:xfrm>
          <a:prstGeom prst="rect">
            <a:avLst/>
          </a:prstGeom>
          <a:noFill/>
          <a:extLst>
            <a:ext uri="{909E8E84-426E-40DD-AFC4-6F175D3DCCD1}">
              <a14:hiddenFill xmlns:a14="http://schemas.microsoft.com/office/drawing/2010/main">
                <a:solidFill>
                  <a:srgbClr val="FFFFFF"/>
                </a:solidFill>
              </a14:hiddenFill>
            </a:ext>
          </a:extLst>
        </p:spPr>
      </p:pic>
      <p:sp>
        <p:nvSpPr>
          <p:cNvPr id="63" name="Flowchart: Process 62">
            <a:extLst>
              <a:ext uri="{FF2B5EF4-FFF2-40B4-BE49-F238E27FC236}">
                <a16:creationId xmlns:a16="http://schemas.microsoft.com/office/drawing/2014/main" id="{E0E14D84-8F1D-444D-86D7-D69508664A7E}"/>
              </a:ext>
            </a:extLst>
          </p:cNvPr>
          <p:cNvSpPr/>
          <p:nvPr/>
        </p:nvSpPr>
        <p:spPr bwMode="auto">
          <a:xfrm rot="18636910">
            <a:off x="5117657" y="2431368"/>
            <a:ext cx="1827005" cy="96687"/>
          </a:xfrm>
          <a:prstGeom prst="flowChartProces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Thought Bubble: Cloud 50">
            <a:extLst>
              <a:ext uri="{FF2B5EF4-FFF2-40B4-BE49-F238E27FC236}">
                <a16:creationId xmlns:a16="http://schemas.microsoft.com/office/drawing/2014/main" id="{5883E8A0-A2CB-4A54-8274-D368A1EC77CC}"/>
              </a:ext>
            </a:extLst>
          </p:cNvPr>
          <p:cNvSpPr/>
          <p:nvPr/>
        </p:nvSpPr>
        <p:spPr bwMode="auto">
          <a:xfrm>
            <a:off x="5051653" y="931062"/>
            <a:ext cx="4925249" cy="984946"/>
          </a:xfrm>
          <a:prstGeom prst="cloudCallout">
            <a:avLst>
              <a:gd name="adj1" fmla="val -16682"/>
              <a:gd name="adj2" fmla="val 24669"/>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     Azure Spatial Anchors</a:t>
            </a:r>
          </a:p>
        </p:txBody>
      </p:sp>
      <p:grpSp>
        <p:nvGrpSpPr>
          <p:cNvPr id="74" name="Group 73">
            <a:extLst>
              <a:ext uri="{FF2B5EF4-FFF2-40B4-BE49-F238E27FC236}">
                <a16:creationId xmlns:a16="http://schemas.microsoft.com/office/drawing/2014/main" id="{0E8A35CC-735E-4987-8060-762D73BA1DDE}"/>
              </a:ext>
            </a:extLst>
          </p:cNvPr>
          <p:cNvGrpSpPr/>
          <p:nvPr/>
        </p:nvGrpSpPr>
        <p:grpSpPr>
          <a:xfrm>
            <a:off x="5450239" y="1750271"/>
            <a:ext cx="848606" cy="816837"/>
            <a:chOff x="3110302" y="1927868"/>
            <a:chExt cx="1722160" cy="1828800"/>
          </a:xfrm>
        </p:grpSpPr>
        <p:cxnSp>
          <p:nvCxnSpPr>
            <p:cNvPr id="75" name="Straight Arrow Connector 74">
              <a:extLst>
                <a:ext uri="{FF2B5EF4-FFF2-40B4-BE49-F238E27FC236}">
                  <a16:creationId xmlns:a16="http://schemas.microsoft.com/office/drawing/2014/main" id="{8967FE2F-92FC-4022-BF7E-B44F41AD0049}"/>
                </a:ext>
              </a:extLst>
            </p:cNvPr>
            <p:cNvCxnSpPr>
              <a:cxnSpLocks/>
            </p:cNvCxnSpPr>
            <p:nvPr/>
          </p:nvCxnSpPr>
          <p:spPr>
            <a:xfrm>
              <a:off x="3815272" y="2999840"/>
              <a:ext cx="947896" cy="0"/>
            </a:xfrm>
            <a:prstGeom prst="straightConnector1">
              <a:avLst/>
            </a:prstGeom>
            <a:ln>
              <a:solidFill>
                <a:srgbClr val="D0060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53E2156-144A-4FBC-B09F-D96388E9C202}"/>
                </a:ext>
              </a:extLst>
            </p:cNvPr>
            <p:cNvCxnSpPr>
              <a:cxnSpLocks/>
            </p:cNvCxnSpPr>
            <p:nvPr/>
          </p:nvCxnSpPr>
          <p:spPr>
            <a:xfrm flipV="1">
              <a:off x="3810211" y="2014893"/>
              <a:ext cx="0" cy="984947"/>
            </a:xfrm>
            <a:prstGeom prst="straightConnector1">
              <a:avLst/>
            </a:prstGeom>
            <a:ln>
              <a:solidFill>
                <a:srgbClr val="7FAC2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129FBB0-97D7-456A-9A1D-B117E670094B}"/>
                </a:ext>
              </a:extLst>
            </p:cNvPr>
            <p:cNvCxnSpPr>
              <a:cxnSpLocks/>
            </p:cNvCxnSpPr>
            <p:nvPr/>
          </p:nvCxnSpPr>
          <p:spPr>
            <a:xfrm rot="8100000">
              <a:off x="3110302" y="3289614"/>
              <a:ext cx="822960" cy="0"/>
            </a:xfrm>
            <a:prstGeom prst="straightConnector1">
              <a:avLst/>
            </a:prstGeom>
            <a:ln>
              <a:solidFill>
                <a:srgbClr val="31A3DD"/>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264B99B-D287-42E3-B308-99C615F72CAF}"/>
                </a:ext>
              </a:extLst>
            </p:cNvPr>
            <p:cNvSpPr txBox="1"/>
            <p:nvPr/>
          </p:nvSpPr>
          <p:spPr>
            <a:xfrm>
              <a:off x="4763168" y="2825791"/>
              <a:ext cx="69294" cy="180442"/>
            </a:xfrm>
            <a:prstGeom prst="rect">
              <a:avLst/>
            </a:prstGeom>
            <a:noFill/>
          </p:spPr>
          <p:txBody>
            <a:bodyPr wrap="none" lIns="0" tIns="0" rIns="0" bIns="0" rtlCol="0">
              <a:spAutoFit/>
            </a:bodyPr>
            <a:lstStyle/>
            <a:p>
              <a:pPr algn="l"/>
              <a:r>
                <a:rPr lang="en-US"/>
                <a:t>x</a:t>
              </a:r>
            </a:p>
          </p:txBody>
        </p:sp>
        <p:sp>
          <p:nvSpPr>
            <p:cNvPr id="79" name="TextBox 78">
              <a:extLst>
                <a:ext uri="{FF2B5EF4-FFF2-40B4-BE49-F238E27FC236}">
                  <a16:creationId xmlns:a16="http://schemas.microsoft.com/office/drawing/2014/main" id="{91B39529-E8EC-4182-9649-0A1DDA28FB30}"/>
                </a:ext>
              </a:extLst>
            </p:cNvPr>
            <p:cNvSpPr txBox="1"/>
            <p:nvPr/>
          </p:nvSpPr>
          <p:spPr>
            <a:xfrm>
              <a:off x="3867933" y="1927868"/>
              <a:ext cx="72491" cy="180442"/>
            </a:xfrm>
            <a:prstGeom prst="rect">
              <a:avLst/>
            </a:prstGeom>
            <a:noFill/>
          </p:spPr>
          <p:txBody>
            <a:bodyPr wrap="none" lIns="0" tIns="0" rIns="0" bIns="0" rtlCol="0">
              <a:spAutoFit/>
            </a:bodyPr>
            <a:lstStyle/>
            <a:p>
              <a:pPr algn="l"/>
              <a:r>
                <a:rPr lang="en-US"/>
                <a:t>y</a:t>
              </a:r>
            </a:p>
          </p:txBody>
        </p:sp>
        <p:sp>
          <p:nvSpPr>
            <p:cNvPr id="80" name="TextBox 79">
              <a:extLst>
                <a:ext uri="{FF2B5EF4-FFF2-40B4-BE49-F238E27FC236}">
                  <a16:creationId xmlns:a16="http://schemas.microsoft.com/office/drawing/2014/main" id="{14C8AC90-AA3D-4434-A0D0-D6DDD93F7BD1}"/>
                </a:ext>
              </a:extLst>
            </p:cNvPr>
            <p:cNvSpPr txBox="1"/>
            <p:nvPr/>
          </p:nvSpPr>
          <p:spPr>
            <a:xfrm>
              <a:off x="3251049" y="3576226"/>
              <a:ext cx="68227" cy="180442"/>
            </a:xfrm>
            <a:prstGeom prst="rect">
              <a:avLst/>
            </a:prstGeom>
            <a:noFill/>
          </p:spPr>
          <p:txBody>
            <a:bodyPr wrap="none" lIns="0" tIns="0" rIns="0" bIns="0" rtlCol="0">
              <a:spAutoFit/>
            </a:bodyPr>
            <a:lstStyle/>
            <a:p>
              <a:pPr algn="l"/>
              <a:r>
                <a:rPr lang="en-US"/>
                <a:t>z</a:t>
              </a:r>
            </a:p>
          </p:txBody>
        </p:sp>
      </p:grpSp>
      <p:cxnSp>
        <p:nvCxnSpPr>
          <p:cNvPr id="81" name="Straight Connector 80">
            <a:extLst>
              <a:ext uri="{FF2B5EF4-FFF2-40B4-BE49-F238E27FC236}">
                <a16:creationId xmlns:a16="http://schemas.microsoft.com/office/drawing/2014/main" id="{063EB2BF-2440-4E10-B32F-F53FA739D1AB}"/>
              </a:ext>
            </a:extLst>
          </p:cNvPr>
          <p:cNvCxnSpPr>
            <a:cxnSpLocks/>
            <a:endCxn id="53" idx="3"/>
          </p:cNvCxnSpPr>
          <p:nvPr/>
        </p:nvCxnSpPr>
        <p:spPr>
          <a:xfrm flipH="1" flipV="1">
            <a:off x="5494981" y="3386711"/>
            <a:ext cx="1051442" cy="274142"/>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6AC1828-FDBD-49CF-8D6C-3A02AE38B0B0}"/>
              </a:ext>
            </a:extLst>
          </p:cNvPr>
          <p:cNvSpPr txBox="1"/>
          <p:nvPr/>
        </p:nvSpPr>
        <p:spPr>
          <a:xfrm>
            <a:off x="6500383" y="4967443"/>
            <a:ext cx="2669257" cy="430887"/>
          </a:xfrm>
          <a:prstGeom prst="rect">
            <a:avLst/>
          </a:prstGeom>
          <a:noFill/>
        </p:spPr>
        <p:txBody>
          <a:bodyPr wrap="none" lIns="0" tIns="0" rIns="0" bIns="0" rtlCol="0">
            <a:spAutoFit/>
          </a:bodyPr>
          <a:lstStyle/>
          <a:p>
            <a:pPr algn="l"/>
            <a:r>
              <a:rPr lang="en-US" sz="2800">
                <a:gradFill>
                  <a:gsLst>
                    <a:gs pos="2917">
                      <a:schemeClr val="tx1"/>
                    </a:gs>
                    <a:gs pos="30000">
                      <a:schemeClr val="tx1"/>
                    </a:gs>
                  </a:gsLst>
                  <a:lin ang="5400000" scaled="0"/>
                </a:gradFill>
              </a:rPr>
              <a:t>… one week later</a:t>
            </a:r>
          </a:p>
        </p:txBody>
      </p:sp>
      <p:sp>
        <p:nvSpPr>
          <p:cNvPr id="2" name="Title 1">
            <a:extLst>
              <a:ext uri="{FF2B5EF4-FFF2-40B4-BE49-F238E27FC236}">
                <a16:creationId xmlns:a16="http://schemas.microsoft.com/office/drawing/2014/main" id="{8DB9BFC0-2A46-19CD-55BD-54C94048916C}"/>
              </a:ext>
            </a:extLst>
          </p:cNvPr>
          <p:cNvSpPr txBox="1">
            <a:spLocks/>
          </p:cNvSpPr>
          <p:nvPr/>
        </p:nvSpPr>
        <p:spPr>
          <a:xfrm>
            <a:off x="588263" y="423541"/>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a:lstStyle>
          <a:p>
            <a:endParaRPr lang="en-US" sz="2800" i="1">
              <a:solidFill>
                <a:srgbClr val="C00000"/>
              </a:solidFill>
            </a:endParaRPr>
          </a:p>
        </p:txBody>
      </p:sp>
    </p:spTree>
    <p:extLst>
      <p:ext uri="{BB962C8B-B14F-4D97-AF65-F5344CB8AC3E}">
        <p14:creationId xmlns:p14="http://schemas.microsoft.com/office/powerpoint/2010/main" val="221834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54BCA5F-352D-D21F-1291-5B0439CF4D6C}"/>
              </a:ext>
            </a:extLst>
          </p:cNvPr>
          <p:cNvSpPr>
            <a:spLocks noGrp="1"/>
          </p:cNvSpPr>
          <p:nvPr>
            <p:ph type="title"/>
          </p:nvPr>
        </p:nvSpPr>
        <p:spPr/>
        <p:txBody>
          <a:bodyPr/>
          <a:lstStyle/>
          <a:p>
            <a:r>
              <a:rPr lang="en-US" dirty="0"/>
              <a:t>Persistent virtual content</a:t>
            </a:r>
          </a:p>
        </p:txBody>
      </p:sp>
      <p:sp>
        <p:nvSpPr>
          <p:cNvPr id="3" name="Rectangle: Rounded Corners 4">
            <a:extLst>
              <a:ext uri="{FF2B5EF4-FFF2-40B4-BE49-F238E27FC236}">
                <a16:creationId xmlns:a16="http://schemas.microsoft.com/office/drawing/2014/main" id="{E5EEDB78-7E43-84C4-8945-7411EF804107}"/>
              </a:ext>
            </a:extLst>
          </p:cNvPr>
          <p:cNvSpPr/>
          <p:nvPr/>
        </p:nvSpPr>
        <p:spPr bwMode="auto">
          <a:xfrm>
            <a:off x="4229698" y="2333668"/>
            <a:ext cx="1259815" cy="3006758"/>
          </a:xfrm>
          <a:prstGeom prst="roundRect">
            <a:avLst>
              <a:gd name="adj" fmla="val 312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65"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 name="Group 70">
            <a:extLst>
              <a:ext uri="{FF2B5EF4-FFF2-40B4-BE49-F238E27FC236}">
                <a16:creationId xmlns:a16="http://schemas.microsoft.com/office/drawing/2014/main" id="{01FC5C4B-6334-678C-71AF-63812664AEF2}"/>
              </a:ext>
            </a:extLst>
          </p:cNvPr>
          <p:cNvGrpSpPr/>
          <p:nvPr/>
        </p:nvGrpSpPr>
        <p:grpSpPr>
          <a:xfrm>
            <a:off x="4456213" y="2460432"/>
            <a:ext cx="806782" cy="1022745"/>
            <a:chOff x="3720293" y="2747167"/>
            <a:chExt cx="806782" cy="1022744"/>
          </a:xfrm>
        </p:grpSpPr>
        <p:sp>
          <p:nvSpPr>
            <p:cNvPr id="5" name="Title 1">
              <a:extLst>
                <a:ext uri="{FF2B5EF4-FFF2-40B4-BE49-F238E27FC236}">
                  <a16:creationId xmlns:a16="http://schemas.microsoft.com/office/drawing/2014/main" id="{C93946F1-852A-A4A9-13F6-0E69B457DB40}"/>
                </a:ext>
              </a:extLst>
            </p:cNvPr>
            <p:cNvSpPr txBox="1">
              <a:spLocks/>
            </p:cNvSpPr>
            <p:nvPr/>
          </p:nvSpPr>
          <p:spPr>
            <a:xfrm>
              <a:off x="3771947" y="2747167"/>
              <a:ext cx="703475"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46">
                <a:lnSpc>
                  <a:spcPct val="100000"/>
                </a:lnSpc>
                <a:defRPr/>
              </a:pPr>
              <a:r>
                <a:rPr lang="en-US" sz="1100" spc="0">
                  <a:solidFill>
                    <a:schemeClr val="tx1"/>
                  </a:solidFill>
                  <a:latin typeface="Segoe UI Semibold" panose="020B0702040204020203" pitchFamily="34" charset="0"/>
                  <a:cs typeface="Segoe UI Semibold" panose="020B0702040204020203" pitchFamily="34" charset="0"/>
                </a:rPr>
                <a:t>Mobile</a:t>
              </a:r>
              <a:endParaRPr lang="en-US" sz="980" spc="0">
                <a:solidFill>
                  <a:schemeClr val="tx1"/>
                </a:solidFill>
                <a:latin typeface="Segoe UI Semibold" panose="020B0702040204020203" pitchFamily="34" charset="0"/>
                <a:cs typeface="Segoe UI Semibold" panose="020B0702040204020203" pitchFamily="34" charset="0"/>
              </a:endParaRPr>
            </a:p>
          </p:txBody>
        </p:sp>
        <p:sp>
          <p:nvSpPr>
            <p:cNvPr id="6" name="Rectangle: Rounded Corners 6">
              <a:extLst>
                <a:ext uri="{FF2B5EF4-FFF2-40B4-BE49-F238E27FC236}">
                  <a16:creationId xmlns:a16="http://schemas.microsoft.com/office/drawing/2014/main" id="{2E117FB2-EA80-E633-3F54-330409AEF0EC}"/>
                </a:ext>
              </a:extLst>
            </p:cNvPr>
            <p:cNvSpPr/>
            <p:nvPr/>
          </p:nvSpPr>
          <p:spPr bwMode="auto">
            <a:xfrm>
              <a:off x="3720293" y="2963129"/>
              <a:ext cx="806782" cy="806782"/>
            </a:xfrm>
            <a:prstGeom prst="roundRect">
              <a:avLst>
                <a:gd name="adj" fmla="val 3125"/>
              </a:avLst>
            </a:prstGeom>
            <a:solidFill>
              <a:srgbClr val="FCFDFE">
                <a:alpha val="1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65"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grpSp>
        <p:nvGrpSpPr>
          <p:cNvPr id="7" name="Group 71">
            <a:extLst>
              <a:ext uri="{FF2B5EF4-FFF2-40B4-BE49-F238E27FC236}">
                <a16:creationId xmlns:a16="http://schemas.microsoft.com/office/drawing/2014/main" id="{EFD008A8-2853-8DCA-D678-36F7A889BD95}"/>
              </a:ext>
            </a:extLst>
          </p:cNvPr>
          <p:cNvGrpSpPr/>
          <p:nvPr/>
        </p:nvGrpSpPr>
        <p:grpSpPr>
          <a:xfrm>
            <a:off x="4456213" y="4030600"/>
            <a:ext cx="806782" cy="1068001"/>
            <a:chOff x="3720293" y="4317341"/>
            <a:chExt cx="806782" cy="1068002"/>
          </a:xfrm>
        </p:grpSpPr>
        <p:sp>
          <p:nvSpPr>
            <p:cNvPr id="8" name="Title 1">
              <a:extLst>
                <a:ext uri="{FF2B5EF4-FFF2-40B4-BE49-F238E27FC236}">
                  <a16:creationId xmlns:a16="http://schemas.microsoft.com/office/drawing/2014/main" id="{7838F675-B06E-3C86-F40C-9E7132008DD8}"/>
                </a:ext>
              </a:extLst>
            </p:cNvPr>
            <p:cNvSpPr txBox="1">
              <a:spLocks/>
            </p:cNvSpPr>
            <p:nvPr/>
          </p:nvSpPr>
          <p:spPr>
            <a:xfrm>
              <a:off x="3771947" y="4317341"/>
              <a:ext cx="703475" cy="214536"/>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46">
                <a:lnSpc>
                  <a:spcPct val="100000"/>
                </a:lnSpc>
                <a:defRPr/>
              </a:pPr>
              <a:r>
                <a:rPr lang="en-US" sz="1100" spc="0">
                  <a:solidFill>
                    <a:schemeClr val="tx1"/>
                  </a:solidFill>
                  <a:latin typeface="Segoe UI Semibold" panose="020B0702040204020203" pitchFamily="34" charset="0"/>
                  <a:cs typeface="Segoe UI Semibold" panose="020B0702040204020203" pitchFamily="34" charset="0"/>
                </a:rPr>
                <a:t>HoloLens</a:t>
              </a:r>
              <a:endParaRPr lang="en-US" sz="980" spc="0">
                <a:solidFill>
                  <a:schemeClr val="tx1"/>
                </a:solidFill>
                <a:latin typeface="Segoe UI Semibold" panose="020B0702040204020203" pitchFamily="34" charset="0"/>
                <a:cs typeface="Segoe UI Semibold" panose="020B0702040204020203" pitchFamily="34" charset="0"/>
              </a:endParaRPr>
            </a:p>
          </p:txBody>
        </p:sp>
        <p:sp>
          <p:nvSpPr>
            <p:cNvPr id="9" name="Rectangle: Rounded Corners 9">
              <a:extLst>
                <a:ext uri="{FF2B5EF4-FFF2-40B4-BE49-F238E27FC236}">
                  <a16:creationId xmlns:a16="http://schemas.microsoft.com/office/drawing/2014/main" id="{34E67C75-915A-2F40-E4E6-C5B822F993B0}"/>
                </a:ext>
              </a:extLst>
            </p:cNvPr>
            <p:cNvSpPr/>
            <p:nvPr/>
          </p:nvSpPr>
          <p:spPr bwMode="auto">
            <a:xfrm>
              <a:off x="3720293" y="4578561"/>
              <a:ext cx="806782" cy="806782"/>
            </a:xfrm>
            <a:prstGeom prst="roundRect">
              <a:avLst>
                <a:gd name="adj" fmla="val 3125"/>
              </a:avLst>
            </a:prstGeom>
            <a:solidFill>
              <a:srgbClr val="FCFDFE">
                <a:alpha val="1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65"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sp>
        <p:nvSpPr>
          <p:cNvPr id="10" name="Title 1">
            <a:extLst>
              <a:ext uri="{FF2B5EF4-FFF2-40B4-BE49-F238E27FC236}">
                <a16:creationId xmlns:a16="http://schemas.microsoft.com/office/drawing/2014/main" id="{086F247D-FB32-00D9-8A20-86B38B401411}"/>
              </a:ext>
            </a:extLst>
          </p:cNvPr>
          <p:cNvSpPr txBox="1">
            <a:spLocks/>
          </p:cNvSpPr>
          <p:nvPr/>
        </p:nvSpPr>
        <p:spPr>
          <a:xfrm>
            <a:off x="4229699" y="2102780"/>
            <a:ext cx="786025"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896146">
              <a:defRPr/>
            </a:pPr>
            <a:r>
              <a:rPr lang="en-US" sz="1200">
                <a:solidFill>
                  <a:schemeClr val="bg1"/>
                </a:solidFill>
              </a:rPr>
              <a:t>Client</a:t>
            </a:r>
            <a:endParaRPr lang="en-US" sz="980">
              <a:solidFill>
                <a:schemeClr val="bg1"/>
              </a:solidFill>
            </a:endParaRPr>
          </a:p>
        </p:txBody>
      </p:sp>
      <p:sp>
        <p:nvSpPr>
          <p:cNvPr id="11" name="CellPhone_E8EA" title="Icon of a cellphone">
            <a:extLst>
              <a:ext uri="{FF2B5EF4-FFF2-40B4-BE49-F238E27FC236}">
                <a16:creationId xmlns:a16="http://schemas.microsoft.com/office/drawing/2014/main" id="{734FC54D-B51A-6316-A94D-8F03EA2A2A16}"/>
              </a:ext>
            </a:extLst>
          </p:cNvPr>
          <p:cNvSpPr>
            <a:spLocks noChangeAspect="1" noEditPoints="1"/>
          </p:cNvSpPr>
          <p:nvPr/>
        </p:nvSpPr>
        <p:spPr bwMode="auto">
          <a:xfrm>
            <a:off x="4709354" y="2829404"/>
            <a:ext cx="300503" cy="50075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a:endParaRPr>
          </a:p>
        </p:txBody>
      </p:sp>
      <p:sp>
        <p:nvSpPr>
          <p:cNvPr id="12" name="HoloLens_EC94" title="Icon of Microsoft HoloLens">
            <a:extLst>
              <a:ext uri="{FF2B5EF4-FFF2-40B4-BE49-F238E27FC236}">
                <a16:creationId xmlns:a16="http://schemas.microsoft.com/office/drawing/2014/main" id="{7AED3C33-A6B6-D284-EA15-773971E21E9A}"/>
              </a:ext>
            </a:extLst>
          </p:cNvPr>
          <p:cNvSpPr>
            <a:spLocks noChangeAspect="1" noEditPoints="1"/>
          </p:cNvSpPr>
          <p:nvPr/>
        </p:nvSpPr>
        <p:spPr bwMode="auto">
          <a:xfrm>
            <a:off x="4588070" y="4550171"/>
            <a:ext cx="543071" cy="290088"/>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a:endParaRPr>
          </a:p>
        </p:txBody>
      </p:sp>
      <p:sp>
        <p:nvSpPr>
          <p:cNvPr id="15" name="Title 1">
            <a:extLst>
              <a:ext uri="{FF2B5EF4-FFF2-40B4-BE49-F238E27FC236}">
                <a16:creationId xmlns:a16="http://schemas.microsoft.com/office/drawing/2014/main" id="{B1C3D29A-CC3D-9FDE-ACA2-3840A184911F}"/>
              </a:ext>
            </a:extLst>
          </p:cNvPr>
          <p:cNvSpPr txBox="1">
            <a:spLocks/>
          </p:cNvSpPr>
          <p:nvPr/>
        </p:nvSpPr>
        <p:spPr>
          <a:xfrm>
            <a:off x="8383268" y="1889636"/>
            <a:ext cx="1005839" cy="414591"/>
          </a:xfrm>
          <a:prstGeom prst="rect">
            <a:avLst/>
          </a:prstGeom>
        </p:spPr>
        <p:txBody>
          <a:bodyPr vert="horz" wrap="square" lIns="0" tIns="44821"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46">
              <a:defRPr/>
            </a:pPr>
            <a:r>
              <a:rPr lang="en-US" sz="1200">
                <a:solidFill>
                  <a:schemeClr val="bg1"/>
                </a:solidFill>
              </a:rPr>
              <a:t>Azure Spatial Anchors</a:t>
            </a:r>
          </a:p>
        </p:txBody>
      </p:sp>
      <p:sp>
        <p:nvSpPr>
          <p:cNvPr id="16" name="Rectangle: Rounded Corners 92">
            <a:extLst>
              <a:ext uri="{FF2B5EF4-FFF2-40B4-BE49-F238E27FC236}">
                <a16:creationId xmlns:a16="http://schemas.microsoft.com/office/drawing/2014/main" id="{A47337C1-15B3-76E1-7A50-FDA41683A0F6}"/>
              </a:ext>
            </a:extLst>
          </p:cNvPr>
          <p:cNvSpPr/>
          <p:nvPr/>
        </p:nvSpPr>
        <p:spPr bwMode="auto">
          <a:xfrm>
            <a:off x="8383271" y="2352268"/>
            <a:ext cx="1005840" cy="10058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4"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17" name="Picture 93">
            <a:extLst>
              <a:ext uri="{FF2B5EF4-FFF2-40B4-BE49-F238E27FC236}">
                <a16:creationId xmlns:a16="http://schemas.microsoft.com/office/drawing/2014/main" id="{D0B7475D-C0D0-6F14-DEE2-63FA5EDF69D0}"/>
              </a:ext>
            </a:extLst>
          </p:cNvPr>
          <p:cNvPicPr>
            <a:picLocks noChangeAspect="1"/>
          </p:cNvPicPr>
          <p:nvPr/>
        </p:nvPicPr>
        <p:blipFill>
          <a:blip r:embed="rId3"/>
          <a:stretch>
            <a:fillRect/>
          </a:stretch>
        </p:blipFill>
        <p:spPr>
          <a:xfrm>
            <a:off x="8484258" y="2443208"/>
            <a:ext cx="822960" cy="793760"/>
          </a:xfrm>
          <a:prstGeom prst="rect">
            <a:avLst/>
          </a:prstGeom>
        </p:spPr>
      </p:pic>
      <p:cxnSp>
        <p:nvCxnSpPr>
          <p:cNvPr id="18" name="Straight Arrow Connector 64">
            <a:extLst>
              <a:ext uri="{FF2B5EF4-FFF2-40B4-BE49-F238E27FC236}">
                <a16:creationId xmlns:a16="http://schemas.microsoft.com/office/drawing/2014/main" id="{DB58E88D-3701-7C37-E777-5CA39113B9BD}"/>
              </a:ext>
            </a:extLst>
          </p:cNvPr>
          <p:cNvCxnSpPr>
            <a:cxnSpLocks/>
          </p:cNvCxnSpPr>
          <p:nvPr/>
        </p:nvCxnSpPr>
        <p:spPr>
          <a:xfrm>
            <a:off x="5489512" y="4592476"/>
            <a:ext cx="2907091" cy="12238"/>
          </a:xfrm>
          <a:prstGeom prst="straightConnector1">
            <a:avLst/>
          </a:prstGeom>
          <a:ln w="127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65">
            <a:extLst>
              <a:ext uri="{FF2B5EF4-FFF2-40B4-BE49-F238E27FC236}">
                <a16:creationId xmlns:a16="http://schemas.microsoft.com/office/drawing/2014/main" id="{4457E448-EC0E-7C0B-A64F-DC5C7824DA81}"/>
              </a:ext>
            </a:extLst>
          </p:cNvPr>
          <p:cNvCxnSpPr>
            <a:cxnSpLocks/>
            <a:endCxn id="16" idx="1"/>
          </p:cNvCxnSpPr>
          <p:nvPr/>
        </p:nvCxnSpPr>
        <p:spPr>
          <a:xfrm>
            <a:off x="5489511" y="2855188"/>
            <a:ext cx="2893760" cy="0"/>
          </a:xfrm>
          <a:prstGeom prst="straightConnector1">
            <a:avLst/>
          </a:prstGeom>
          <a:ln w="127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23">
            <a:extLst>
              <a:ext uri="{FF2B5EF4-FFF2-40B4-BE49-F238E27FC236}">
                <a16:creationId xmlns:a16="http://schemas.microsoft.com/office/drawing/2014/main" id="{6EDF3B15-0166-976A-6F0D-D09255E498D7}"/>
              </a:ext>
            </a:extLst>
          </p:cNvPr>
          <p:cNvGrpSpPr/>
          <p:nvPr/>
        </p:nvGrpSpPr>
        <p:grpSpPr>
          <a:xfrm>
            <a:off x="8518344" y="4283555"/>
            <a:ext cx="806782" cy="806782"/>
            <a:chOff x="8282420" y="3747279"/>
            <a:chExt cx="822960" cy="822960"/>
          </a:xfrm>
        </p:grpSpPr>
        <p:sp>
          <p:nvSpPr>
            <p:cNvPr id="21" name="Rectangle: Rounded Corners 24">
              <a:extLst>
                <a:ext uri="{FF2B5EF4-FFF2-40B4-BE49-F238E27FC236}">
                  <a16:creationId xmlns:a16="http://schemas.microsoft.com/office/drawing/2014/main" id="{1C139A68-0F26-52D7-626C-CC734B2333DF}"/>
                </a:ext>
              </a:extLst>
            </p:cNvPr>
            <p:cNvSpPr/>
            <p:nvPr/>
          </p:nvSpPr>
          <p:spPr bwMode="auto">
            <a:xfrm>
              <a:off x="8282420" y="3747279"/>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65"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2" name="Group 25">
              <a:extLst>
                <a:ext uri="{FF2B5EF4-FFF2-40B4-BE49-F238E27FC236}">
                  <a16:creationId xmlns:a16="http://schemas.microsoft.com/office/drawing/2014/main" id="{23B619B1-A8F8-68B5-19F2-9D8EFAF73989}"/>
                </a:ext>
              </a:extLst>
            </p:cNvPr>
            <p:cNvGrpSpPr/>
            <p:nvPr/>
          </p:nvGrpSpPr>
          <p:grpSpPr>
            <a:xfrm>
              <a:off x="8439837" y="3890653"/>
              <a:ext cx="508126" cy="536213"/>
              <a:chOff x="6012021" y="3296761"/>
              <a:chExt cx="397193" cy="397193"/>
            </a:xfrm>
            <a:solidFill>
              <a:srgbClr val="0078D7"/>
            </a:solidFill>
          </p:grpSpPr>
          <p:sp>
            <p:nvSpPr>
              <p:cNvPr id="23" name="Freeform: Shape 26">
                <a:extLst>
                  <a:ext uri="{FF2B5EF4-FFF2-40B4-BE49-F238E27FC236}">
                    <a16:creationId xmlns:a16="http://schemas.microsoft.com/office/drawing/2014/main" id="{387F0935-93EB-D24A-3204-A4600DB3D593}"/>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pPr>
                  <a:defRPr/>
                </a:pPr>
                <a:endParaRPr lang="en-US" sz="1800">
                  <a:solidFill>
                    <a:srgbClr val="3C3C41"/>
                  </a:solidFill>
                  <a:latin typeface="Segoe UI"/>
                </a:endParaRPr>
              </a:p>
            </p:txBody>
          </p:sp>
          <p:sp>
            <p:nvSpPr>
              <p:cNvPr id="24" name="Freeform: Shape 27">
                <a:extLst>
                  <a:ext uri="{FF2B5EF4-FFF2-40B4-BE49-F238E27FC236}">
                    <a16:creationId xmlns:a16="http://schemas.microsoft.com/office/drawing/2014/main" id="{7C8B548A-99F9-5CB4-9B9B-5D9585402ACF}"/>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pPr>
                  <a:defRPr/>
                </a:pPr>
                <a:endParaRPr lang="en-US" sz="1800">
                  <a:solidFill>
                    <a:srgbClr val="3C3C41"/>
                  </a:solidFill>
                  <a:latin typeface="Segoe UI"/>
                </a:endParaRPr>
              </a:p>
            </p:txBody>
          </p:sp>
          <p:sp>
            <p:nvSpPr>
              <p:cNvPr id="25" name="Freeform: Shape 30">
                <a:extLst>
                  <a:ext uri="{FF2B5EF4-FFF2-40B4-BE49-F238E27FC236}">
                    <a16:creationId xmlns:a16="http://schemas.microsoft.com/office/drawing/2014/main" id="{E0767D94-134B-CAC3-30FE-9C40A5A3B229}"/>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pPr>
                  <a:defRPr/>
                </a:pPr>
                <a:endParaRPr lang="en-US" sz="1800">
                  <a:solidFill>
                    <a:srgbClr val="3C3C41"/>
                  </a:solidFill>
                  <a:latin typeface="Segoe UI"/>
                </a:endParaRPr>
              </a:p>
            </p:txBody>
          </p:sp>
          <p:sp>
            <p:nvSpPr>
              <p:cNvPr id="26" name="Freeform: Shape 31">
                <a:extLst>
                  <a:ext uri="{FF2B5EF4-FFF2-40B4-BE49-F238E27FC236}">
                    <a16:creationId xmlns:a16="http://schemas.microsoft.com/office/drawing/2014/main" id="{01BDDD67-707B-7C17-E1C5-1B97BA9F12D4}"/>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pPr>
                  <a:defRPr/>
                </a:pPr>
                <a:endParaRPr lang="en-US" sz="1800">
                  <a:solidFill>
                    <a:srgbClr val="3C3C41"/>
                  </a:solidFill>
                  <a:latin typeface="Segoe UI"/>
                </a:endParaRPr>
              </a:p>
            </p:txBody>
          </p:sp>
          <p:sp>
            <p:nvSpPr>
              <p:cNvPr id="27" name="Freeform: Shape 32">
                <a:extLst>
                  <a:ext uri="{FF2B5EF4-FFF2-40B4-BE49-F238E27FC236}">
                    <a16:creationId xmlns:a16="http://schemas.microsoft.com/office/drawing/2014/main" id="{AB93140D-E936-362A-DA60-EBBB5966738E}"/>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pPr>
                  <a:defRPr/>
                </a:pPr>
                <a:endParaRPr lang="en-US" sz="1800">
                  <a:solidFill>
                    <a:srgbClr val="3C3C41"/>
                  </a:solidFill>
                  <a:latin typeface="Segoe UI"/>
                </a:endParaRPr>
              </a:p>
            </p:txBody>
          </p:sp>
        </p:grpSp>
      </p:grpSp>
      <p:sp>
        <p:nvSpPr>
          <p:cNvPr id="28" name="Title 1">
            <a:extLst>
              <a:ext uri="{FF2B5EF4-FFF2-40B4-BE49-F238E27FC236}">
                <a16:creationId xmlns:a16="http://schemas.microsoft.com/office/drawing/2014/main" id="{953568CA-C987-8FF4-6376-CEB15ADD38D0}"/>
              </a:ext>
            </a:extLst>
          </p:cNvPr>
          <p:cNvSpPr txBox="1">
            <a:spLocks/>
          </p:cNvSpPr>
          <p:nvPr/>
        </p:nvSpPr>
        <p:spPr>
          <a:xfrm>
            <a:off x="8510251" y="3904874"/>
            <a:ext cx="822971" cy="353035"/>
          </a:xfrm>
          <a:prstGeom prst="rect">
            <a:avLst/>
          </a:prstGeom>
        </p:spPr>
        <p:txBody>
          <a:bodyPr vert="horz" wrap="square" lIns="0" tIns="44821"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46">
              <a:defRPr/>
            </a:pPr>
            <a:r>
              <a:rPr lang="en-US">
                <a:solidFill>
                  <a:schemeClr val="bg1"/>
                </a:solidFill>
              </a:rPr>
              <a:t>Azure </a:t>
            </a:r>
          </a:p>
          <a:p>
            <a:pPr defTabSz="896146">
              <a:defRPr/>
            </a:pPr>
            <a:r>
              <a:rPr lang="en-US">
                <a:solidFill>
                  <a:schemeClr val="bg1"/>
                </a:solidFill>
              </a:rPr>
              <a:t>App Service</a:t>
            </a:r>
          </a:p>
        </p:txBody>
      </p:sp>
      <p:grpSp>
        <p:nvGrpSpPr>
          <p:cNvPr id="29" name="Group 34">
            <a:extLst>
              <a:ext uri="{FF2B5EF4-FFF2-40B4-BE49-F238E27FC236}">
                <a16:creationId xmlns:a16="http://schemas.microsoft.com/office/drawing/2014/main" id="{332B1D03-F416-34FE-D25B-3EA8AD80DC61}"/>
              </a:ext>
            </a:extLst>
          </p:cNvPr>
          <p:cNvGrpSpPr/>
          <p:nvPr/>
        </p:nvGrpSpPr>
        <p:grpSpPr>
          <a:xfrm>
            <a:off x="9954522" y="3923500"/>
            <a:ext cx="806783" cy="1162564"/>
            <a:chOff x="9925180" y="4355206"/>
            <a:chExt cx="822961" cy="1185876"/>
          </a:xfrm>
        </p:grpSpPr>
        <p:grpSp>
          <p:nvGrpSpPr>
            <p:cNvPr id="30" name="Group 35">
              <a:extLst>
                <a:ext uri="{FF2B5EF4-FFF2-40B4-BE49-F238E27FC236}">
                  <a16:creationId xmlns:a16="http://schemas.microsoft.com/office/drawing/2014/main" id="{E7DC248A-6631-BAF6-EEEC-7DA476BEB8BC}"/>
                </a:ext>
              </a:extLst>
            </p:cNvPr>
            <p:cNvGrpSpPr/>
            <p:nvPr/>
          </p:nvGrpSpPr>
          <p:grpSpPr>
            <a:xfrm>
              <a:off x="9927333" y="4720275"/>
              <a:ext cx="820808" cy="820807"/>
              <a:chOff x="10161161" y="3851360"/>
              <a:chExt cx="1215297" cy="1215295"/>
            </a:xfrm>
          </p:grpSpPr>
          <p:sp>
            <p:nvSpPr>
              <p:cNvPr id="32" name="Rectangle: Rounded Corners 37">
                <a:extLst>
                  <a:ext uri="{FF2B5EF4-FFF2-40B4-BE49-F238E27FC236}">
                    <a16:creationId xmlns:a16="http://schemas.microsoft.com/office/drawing/2014/main" id="{D0B97E76-55BC-2F08-6683-E3258996FCFB}"/>
                  </a:ext>
                </a:extLst>
              </p:cNvPr>
              <p:cNvSpPr/>
              <p:nvPr/>
            </p:nvSpPr>
            <p:spPr bwMode="auto">
              <a:xfrm>
                <a:off x="10161161" y="3851360"/>
                <a:ext cx="1215297" cy="121529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65" fontAlgn="base">
                  <a:lnSpc>
                    <a:spcPct val="90000"/>
                  </a:lnSpc>
                  <a:spcBef>
                    <a:spcPct val="0"/>
                  </a:spcBef>
                  <a:spcAft>
                    <a:spcPct val="0"/>
                  </a:spcAft>
                  <a:defRPr/>
                </a:pPr>
                <a:endParaRPr lang="en-US" sz="1176">
                  <a:solidFill>
                    <a:schemeClr val="bg1"/>
                  </a:solidFill>
                  <a:latin typeface="Segoe UI"/>
                  <a:cs typeface="Segoe UI" pitchFamily="34" charset="0"/>
                </a:endParaRPr>
              </a:p>
            </p:txBody>
          </p:sp>
          <p:pic>
            <p:nvPicPr>
              <p:cNvPr id="33" name="Graphic 38">
                <a:extLst>
                  <a:ext uri="{FF2B5EF4-FFF2-40B4-BE49-F238E27FC236}">
                    <a16:creationId xmlns:a16="http://schemas.microsoft.com/office/drawing/2014/main" id="{C55F0AA6-772E-7134-8F07-2835F7A0022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73894" y="4089329"/>
                <a:ext cx="807986" cy="807986"/>
              </a:xfrm>
              <a:prstGeom prst="rect">
                <a:avLst/>
              </a:prstGeom>
            </p:spPr>
          </p:pic>
        </p:grpSp>
        <p:sp>
          <p:nvSpPr>
            <p:cNvPr id="31" name="Title 1">
              <a:extLst>
                <a:ext uri="{FF2B5EF4-FFF2-40B4-BE49-F238E27FC236}">
                  <a16:creationId xmlns:a16="http://schemas.microsoft.com/office/drawing/2014/main" id="{BC27E85D-9DFB-6786-C340-76CED98E30BD}"/>
                </a:ext>
              </a:extLst>
            </p:cNvPr>
            <p:cNvSpPr txBox="1">
              <a:spLocks/>
            </p:cNvSpPr>
            <p:nvPr/>
          </p:nvSpPr>
          <p:spPr>
            <a:xfrm>
              <a:off x="9925180" y="4355206"/>
              <a:ext cx="822960" cy="313949"/>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46">
                <a:defRPr/>
              </a:pPr>
              <a:r>
                <a:rPr lang="en-US">
                  <a:solidFill>
                    <a:schemeClr val="bg1"/>
                  </a:solidFill>
                </a:rPr>
                <a:t>Azure </a:t>
              </a:r>
              <a:br>
                <a:rPr lang="en-US">
                  <a:solidFill>
                    <a:schemeClr val="bg1"/>
                  </a:solidFill>
                </a:rPr>
              </a:br>
              <a:r>
                <a:rPr lang="en-US">
                  <a:solidFill>
                    <a:schemeClr val="bg1"/>
                  </a:solidFill>
                </a:rPr>
                <a:t>Cosmos DB</a:t>
              </a:r>
            </a:p>
          </p:txBody>
        </p:sp>
      </p:grpSp>
      <p:cxnSp>
        <p:nvCxnSpPr>
          <p:cNvPr id="34" name="Straight Arrow Connector 39">
            <a:extLst>
              <a:ext uri="{FF2B5EF4-FFF2-40B4-BE49-F238E27FC236}">
                <a16:creationId xmlns:a16="http://schemas.microsoft.com/office/drawing/2014/main" id="{6F7B188F-188C-C9EE-CE75-DD5A25B8400B}"/>
              </a:ext>
            </a:extLst>
          </p:cNvPr>
          <p:cNvCxnSpPr>
            <a:cxnSpLocks/>
            <a:stCxn id="21" idx="3"/>
            <a:endCxn id="32" idx="1"/>
          </p:cNvCxnSpPr>
          <p:nvPr/>
        </p:nvCxnSpPr>
        <p:spPr>
          <a:xfrm flipV="1">
            <a:off x="9325127" y="4683733"/>
            <a:ext cx="631507" cy="3213"/>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5" name="Frame 40">
            <a:extLst>
              <a:ext uri="{FF2B5EF4-FFF2-40B4-BE49-F238E27FC236}">
                <a16:creationId xmlns:a16="http://schemas.microsoft.com/office/drawing/2014/main" id="{F28A1F36-4B5B-A5D7-F6A4-1885589FF68D}"/>
              </a:ext>
            </a:extLst>
          </p:cNvPr>
          <p:cNvSpPr/>
          <p:nvPr/>
        </p:nvSpPr>
        <p:spPr bwMode="auto">
          <a:xfrm>
            <a:off x="8396603" y="3838831"/>
            <a:ext cx="2507747" cy="1422681"/>
          </a:xfrm>
          <a:prstGeom prst="frame">
            <a:avLst>
              <a:gd name="adj1" fmla="val 0"/>
            </a:avLst>
          </a:prstGeom>
          <a:noFill/>
          <a:ln>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itle 1">
            <a:extLst>
              <a:ext uri="{FF2B5EF4-FFF2-40B4-BE49-F238E27FC236}">
                <a16:creationId xmlns:a16="http://schemas.microsoft.com/office/drawing/2014/main" id="{25054D51-A145-6AE8-9B2C-32A04339F242}"/>
              </a:ext>
            </a:extLst>
          </p:cNvPr>
          <p:cNvSpPr txBox="1">
            <a:spLocks/>
          </p:cNvSpPr>
          <p:nvPr/>
        </p:nvSpPr>
        <p:spPr>
          <a:xfrm>
            <a:off x="8396603" y="3556571"/>
            <a:ext cx="1188534" cy="229925"/>
          </a:xfrm>
          <a:prstGeom prst="rect">
            <a:avLst/>
          </a:prstGeom>
        </p:spPr>
        <p:txBody>
          <a:bodyPr vert="horz" wrap="square" lIns="0" tIns="44821"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46">
              <a:defRPr/>
            </a:pPr>
            <a:r>
              <a:rPr lang="en-US" sz="1200">
                <a:solidFill>
                  <a:schemeClr val="bg1"/>
                </a:solidFill>
              </a:rPr>
              <a:t>Sharing Service</a:t>
            </a:r>
          </a:p>
        </p:txBody>
      </p:sp>
      <p:sp>
        <p:nvSpPr>
          <p:cNvPr id="37" name="Rectangular Callout 3">
            <a:extLst>
              <a:ext uri="{FF2B5EF4-FFF2-40B4-BE49-F238E27FC236}">
                <a16:creationId xmlns:a16="http://schemas.microsoft.com/office/drawing/2014/main" id="{B1AB3179-4F08-F629-A56B-A5E7BE0FD709}"/>
              </a:ext>
            </a:extLst>
          </p:cNvPr>
          <p:cNvSpPr/>
          <p:nvPr/>
        </p:nvSpPr>
        <p:spPr bwMode="auto">
          <a:xfrm>
            <a:off x="979310" y="2334478"/>
            <a:ext cx="3023870" cy="745303"/>
          </a:xfrm>
          <a:prstGeom prst="wedgeRectCallout">
            <a:avLst>
              <a:gd name="adj1" fmla="val 57355"/>
              <a:gd name="adj2" fmla="val 2973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ts val="600"/>
              </a:spcAft>
            </a:pPr>
            <a:r>
              <a:rPr lang="en-US" sz="1333">
                <a:solidFill>
                  <a:schemeClr val="bg1"/>
                </a:solidFill>
                <a:ea typeface="Segoe UI" pitchFamily="34" charset="0"/>
                <a:cs typeface="Segoe UI" pitchFamily="34" charset="0"/>
              </a:rPr>
              <a:t>iOS – Swift, ARKit, SceneKit</a:t>
            </a:r>
          </a:p>
          <a:p>
            <a:pPr defTabSz="932434" fontAlgn="base">
              <a:spcBef>
                <a:spcPct val="0"/>
              </a:spcBef>
              <a:spcAft>
                <a:spcPts val="600"/>
              </a:spcAft>
            </a:pPr>
            <a:r>
              <a:rPr lang="en-US" sz="1333">
                <a:solidFill>
                  <a:schemeClr val="bg1"/>
                </a:solidFill>
                <a:ea typeface="Segoe UI" pitchFamily="34" charset="0"/>
                <a:cs typeface="Segoe UI" pitchFamily="34" charset="0"/>
              </a:rPr>
              <a:t>Android – Java, ARCore, SceneForm</a:t>
            </a:r>
            <a:endParaRPr lang="en-US" sz="147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46192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2E840-9583-4A0C-DBB4-0B1A8ED59D6B}"/>
              </a:ext>
            </a:extLst>
          </p:cNvPr>
          <p:cNvSpPr>
            <a:spLocks noGrp="1"/>
          </p:cNvSpPr>
          <p:nvPr>
            <p:ph type="title"/>
          </p:nvPr>
        </p:nvSpPr>
        <p:spPr/>
        <p:txBody>
          <a:bodyPr/>
          <a:lstStyle/>
          <a:p>
            <a:r>
              <a:rPr lang="en-US" dirty="0"/>
              <a:t>Persistent virtual content</a:t>
            </a:r>
          </a:p>
        </p:txBody>
      </p:sp>
      <p:sp>
        <p:nvSpPr>
          <p:cNvPr id="13" name="Rectangle: Rounded Corners 4">
            <a:extLst>
              <a:ext uri="{FF2B5EF4-FFF2-40B4-BE49-F238E27FC236}">
                <a16:creationId xmlns:a16="http://schemas.microsoft.com/office/drawing/2014/main" id="{3FCAB669-3124-065D-9CB1-5AE4EE31EF71}"/>
              </a:ext>
            </a:extLst>
          </p:cNvPr>
          <p:cNvSpPr/>
          <p:nvPr/>
        </p:nvSpPr>
        <p:spPr bwMode="auto">
          <a:xfrm>
            <a:off x="3353576" y="2610559"/>
            <a:ext cx="1259815" cy="3006758"/>
          </a:xfrm>
          <a:prstGeom prst="roundRect">
            <a:avLst>
              <a:gd name="adj" fmla="val 312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65" fontAlgn="base">
              <a:lnSpc>
                <a:spcPct val="90000"/>
              </a:lnSpc>
              <a:spcBef>
                <a:spcPct val="0"/>
              </a:spcBef>
              <a:spcAft>
                <a:spcPct val="0"/>
              </a:spcAft>
              <a:defRPr/>
            </a:pPr>
            <a:endParaRPr lang="en-US" sz="1176">
              <a:solidFill>
                <a:schemeClr val="bg1"/>
              </a:solidFill>
              <a:latin typeface="Segoe UI"/>
              <a:cs typeface="Segoe UI" pitchFamily="34" charset="0"/>
            </a:endParaRPr>
          </a:p>
        </p:txBody>
      </p:sp>
      <p:grpSp>
        <p:nvGrpSpPr>
          <p:cNvPr id="14" name="Group 70">
            <a:extLst>
              <a:ext uri="{FF2B5EF4-FFF2-40B4-BE49-F238E27FC236}">
                <a16:creationId xmlns:a16="http://schemas.microsoft.com/office/drawing/2014/main" id="{49E4556A-8679-9A58-8A8F-C3D290999052}"/>
              </a:ext>
            </a:extLst>
          </p:cNvPr>
          <p:cNvGrpSpPr/>
          <p:nvPr/>
        </p:nvGrpSpPr>
        <p:grpSpPr>
          <a:xfrm>
            <a:off x="3580091" y="2737323"/>
            <a:ext cx="806782" cy="1022745"/>
            <a:chOff x="3720293" y="2747167"/>
            <a:chExt cx="806782" cy="1022744"/>
          </a:xfrm>
        </p:grpSpPr>
        <p:sp>
          <p:nvSpPr>
            <p:cNvPr id="38" name="Title 1">
              <a:extLst>
                <a:ext uri="{FF2B5EF4-FFF2-40B4-BE49-F238E27FC236}">
                  <a16:creationId xmlns:a16="http://schemas.microsoft.com/office/drawing/2014/main" id="{250EDF73-4D58-52DB-C75C-EF7E7AB5C510}"/>
                </a:ext>
              </a:extLst>
            </p:cNvPr>
            <p:cNvSpPr txBox="1">
              <a:spLocks/>
            </p:cNvSpPr>
            <p:nvPr/>
          </p:nvSpPr>
          <p:spPr>
            <a:xfrm>
              <a:off x="3771947" y="2747167"/>
              <a:ext cx="703475"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46">
                <a:lnSpc>
                  <a:spcPct val="100000"/>
                </a:lnSpc>
                <a:defRPr/>
              </a:pPr>
              <a:r>
                <a:rPr lang="en-US" sz="1100" spc="0">
                  <a:solidFill>
                    <a:schemeClr val="tx1"/>
                  </a:solidFill>
                  <a:latin typeface="Segoe UI Semibold" panose="020B0702040204020203" pitchFamily="34" charset="0"/>
                  <a:cs typeface="Segoe UI Semibold" panose="020B0702040204020203" pitchFamily="34" charset="0"/>
                </a:rPr>
                <a:t>Mobile</a:t>
              </a:r>
              <a:endParaRPr lang="en-US" sz="980" spc="0">
                <a:solidFill>
                  <a:schemeClr val="tx1"/>
                </a:solidFill>
                <a:latin typeface="Segoe UI Semibold" panose="020B0702040204020203" pitchFamily="34" charset="0"/>
                <a:cs typeface="Segoe UI Semibold" panose="020B0702040204020203" pitchFamily="34" charset="0"/>
              </a:endParaRPr>
            </a:p>
          </p:txBody>
        </p:sp>
        <p:sp>
          <p:nvSpPr>
            <p:cNvPr id="39" name="Rectangle: Rounded Corners 6">
              <a:extLst>
                <a:ext uri="{FF2B5EF4-FFF2-40B4-BE49-F238E27FC236}">
                  <a16:creationId xmlns:a16="http://schemas.microsoft.com/office/drawing/2014/main" id="{D67E3FE7-854C-2D32-435D-DF55DC5B7CD7}"/>
                </a:ext>
              </a:extLst>
            </p:cNvPr>
            <p:cNvSpPr/>
            <p:nvPr/>
          </p:nvSpPr>
          <p:spPr bwMode="auto">
            <a:xfrm>
              <a:off x="3720293" y="2963129"/>
              <a:ext cx="806782" cy="806782"/>
            </a:xfrm>
            <a:prstGeom prst="roundRect">
              <a:avLst>
                <a:gd name="adj" fmla="val 3125"/>
              </a:avLst>
            </a:prstGeom>
            <a:solidFill>
              <a:srgbClr val="FCFDFE">
                <a:alpha val="1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65"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grpSp>
        <p:nvGrpSpPr>
          <p:cNvPr id="40" name="Group 71">
            <a:extLst>
              <a:ext uri="{FF2B5EF4-FFF2-40B4-BE49-F238E27FC236}">
                <a16:creationId xmlns:a16="http://schemas.microsoft.com/office/drawing/2014/main" id="{9B68285E-9E15-9D20-85DB-7671B4104E5A}"/>
              </a:ext>
            </a:extLst>
          </p:cNvPr>
          <p:cNvGrpSpPr/>
          <p:nvPr/>
        </p:nvGrpSpPr>
        <p:grpSpPr>
          <a:xfrm>
            <a:off x="3580091" y="4307491"/>
            <a:ext cx="806782" cy="1068001"/>
            <a:chOff x="3720293" y="4317341"/>
            <a:chExt cx="806782" cy="1068002"/>
          </a:xfrm>
        </p:grpSpPr>
        <p:sp>
          <p:nvSpPr>
            <p:cNvPr id="41" name="Title 1">
              <a:extLst>
                <a:ext uri="{FF2B5EF4-FFF2-40B4-BE49-F238E27FC236}">
                  <a16:creationId xmlns:a16="http://schemas.microsoft.com/office/drawing/2014/main" id="{CC29B0D7-13E2-DF07-8709-B5509ADE419D}"/>
                </a:ext>
              </a:extLst>
            </p:cNvPr>
            <p:cNvSpPr txBox="1">
              <a:spLocks/>
            </p:cNvSpPr>
            <p:nvPr/>
          </p:nvSpPr>
          <p:spPr>
            <a:xfrm>
              <a:off x="3771947" y="4317341"/>
              <a:ext cx="703475" cy="214536"/>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46">
                <a:lnSpc>
                  <a:spcPct val="100000"/>
                </a:lnSpc>
                <a:defRPr/>
              </a:pPr>
              <a:r>
                <a:rPr lang="en-US" sz="1100" spc="0" dirty="0">
                  <a:solidFill>
                    <a:schemeClr val="tx1"/>
                  </a:solidFill>
                  <a:latin typeface="Segoe UI Semibold" panose="020B0702040204020203" pitchFamily="34" charset="0"/>
                  <a:cs typeface="Segoe UI Semibold" panose="020B0702040204020203" pitchFamily="34" charset="0"/>
                </a:rPr>
                <a:t>HoloLens</a:t>
              </a:r>
              <a:endParaRPr lang="en-US" sz="980" spc="0" dirty="0">
                <a:solidFill>
                  <a:schemeClr val="tx1"/>
                </a:solidFill>
                <a:latin typeface="Segoe UI Semibold" panose="020B0702040204020203" pitchFamily="34" charset="0"/>
                <a:cs typeface="Segoe UI Semibold" panose="020B0702040204020203" pitchFamily="34" charset="0"/>
              </a:endParaRPr>
            </a:p>
          </p:txBody>
        </p:sp>
        <p:sp>
          <p:nvSpPr>
            <p:cNvPr id="42" name="Rectangle: Rounded Corners 9">
              <a:extLst>
                <a:ext uri="{FF2B5EF4-FFF2-40B4-BE49-F238E27FC236}">
                  <a16:creationId xmlns:a16="http://schemas.microsoft.com/office/drawing/2014/main" id="{595C34FB-8FE2-F934-86BC-04845DF6FFF8}"/>
                </a:ext>
              </a:extLst>
            </p:cNvPr>
            <p:cNvSpPr/>
            <p:nvPr/>
          </p:nvSpPr>
          <p:spPr bwMode="auto">
            <a:xfrm>
              <a:off x="3720293" y="4578561"/>
              <a:ext cx="806782" cy="806782"/>
            </a:xfrm>
            <a:prstGeom prst="roundRect">
              <a:avLst>
                <a:gd name="adj" fmla="val 3125"/>
              </a:avLst>
            </a:prstGeom>
            <a:solidFill>
              <a:srgbClr val="FCFDFE">
                <a:alpha val="1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65" fontAlgn="base">
                <a:lnSpc>
                  <a:spcPct val="90000"/>
                </a:lnSpc>
                <a:spcBef>
                  <a:spcPct val="0"/>
                </a:spcBef>
                <a:spcAft>
                  <a:spcPct val="0"/>
                </a:spcAft>
                <a:defRPr/>
              </a:pPr>
              <a:endParaRPr lang="en-US" sz="1176">
                <a:solidFill>
                  <a:schemeClr val="bg1"/>
                </a:solidFill>
                <a:latin typeface="Segoe UI"/>
                <a:cs typeface="Segoe UI" pitchFamily="34" charset="0"/>
              </a:endParaRPr>
            </a:p>
          </p:txBody>
        </p:sp>
      </p:grpSp>
      <p:sp>
        <p:nvSpPr>
          <p:cNvPr id="43" name="Title 1">
            <a:extLst>
              <a:ext uri="{FF2B5EF4-FFF2-40B4-BE49-F238E27FC236}">
                <a16:creationId xmlns:a16="http://schemas.microsoft.com/office/drawing/2014/main" id="{18258B92-E236-1511-6DB1-995FF60A9F6E}"/>
              </a:ext>
            </a:extLst>
          </p:cNvPr>
          <p:cNvSpPr txBox="1">
            <a:spLocks/>
          </p:cNvSpPr>
          <p:nvPr/>
        </p:nvSpPr>
        <p:spPr>
          <a:xfrm>
            <a:off x="3353577" y="2379671"/>
            <a:ext cx="786025"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896146">
              <a:defRPr/>
            </a:pPr>
            <a:r>
              <a:rPr lang="en-US" sz="1200" dirty="0">
                <a:solidFill>
                  <a:schemeClr val="bg1"/>
                </a:solidFill>
              </a:rPr>
              <a:t>Client</a:t>
            </a:r>
            <a:endParaRPr lang="en-US" sz="980" dirty="0">
              <a:solidFill>
                <a:schemeClr val="bg1"/>
              </a:solidFill>
            </a:endParaRPr>
          </a:p>
        </p:txBody>
      </p:sp>
      <p:sp>
        <p:nvSpPr>
          <p:cNvPr id="44" name="CellPhone_E8EA" title="Icon of a cellphone">
            <a:extLst>
              <a:ext uri="{FF2B5EF4-FFF2-40B4-BE49-F238E27FC236}">
                <a16:creationId xmlns:a16="http://schemas.microsoft.com/office/drawing/2014/main" id="{7825ECE2-F748-BB42-8B2F-080CA8F62810}"/>
              </a:ext>
            </a:extLst>
          </p:cNvPr>
          <p:cNvSpPr>
            <a:spLocks noChangeAspect="1" noEditPoints="1"/>
          </p:cNvSpPr>
          <p:nvPr/>
        </p:nvSpPr>
        <p:spPr bwMode="auto">
          <a:xfrm>
            <a:off x="3833232" y="3106295"/>
            <a:ext cx="300503" cy="50075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solidFill>
                <a:schemeClr val="bg1"/>
              </a:solidFill>
              <a:latin typeface="Segoe UI"/>
            </a:endParaRPr>
          </a:p>
        </p:txBody>
      </p:sp>
      <p:sp>
        <p:nvSpPr>
          <p:cNvPr id="45" name="HoloLens_EC94" title="Icon of Microsoft HoloLens">
            <a:extLst>
              <a:ext uri="{FF2B5EF4-FFF2-40B4-BE49-F238E27FC236}">
                <a16:creationId xmlns:a16="http://schemas.microsoft.com/office/drawing/2014/main" id="{E2DF4867-DCA8-6707-0229-77D82A17FE63}"/>
              </a:ext>
            </a:extLst>
          </p:cNvPr>
          <p:cNvSpPr>
            <a:spLocks noChangeAspect="1" noEditPoints="1"/>
          </p:cNvSpPr>
          <p:nvPr/>
        </p:nvSpPr>
        <p:spPr bwMode="auto">
          <a:xfrm>
            <a:off x="3711948" y="4827062"/>
            <a:ext cx="543071" cy="290088"/>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solidFill>
                <a:schemeClr val="bg1"/>
              </a:solidFill>
              <a:latin typeface="Segoe UI"/>
            </a:endParaRPr>
          </a:p>
        </p:txBody>
      </p:sp>
      <p:sp>
        <p:nvSpPr>
          <p:cNvPr id="46" name="Title 1">
            <a:extLst>
              <a:ext uri="{FF2B5EF4-FFF2-40B4-BE49-F238E27FC236}">
                <a16:creationId xmlns:a16="http://schemas.microsoft.com/office/drawing/2014/main" id="{37E326AA-9F67-0199-345F-BD0A7ED3526E}"/>
              </a:ext>
            </a:extLst>
          </p:cNvPr>
          <p:cNvSpPr txBox="1">
            <a:spLocks/>
          </p:cNvSpPr>
          <p:nvPr/>
        </p:nvSpPr>
        <p:spPr>
          <a:xfrm>
            <a:off x="7507146" y="2166527"/>
            <a:ext cx="1005839" cy="414591"/>
          </a:xfrm>
          <a:prstGeom prst="rect">
            <a:avLst/>
          </a:prstGeom>
        </p:spPr>
        <p:txBody>
          <a:bodyPr vert="horz" wrap="square" lIns="0" tIns="44821"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46">
              <a:defRPr/>
            </a:pPr>
            <a:r>
              <a:rPr lang="en-US" sz="1200">
                <a:solidFill>
                  <a:schemeClr val="bg1"/>
                </a:solidFill>
              </a:rPr>
              <a:t>Azure Spatial Anchors</a:t>
            </a:r>
          </a:p>
        </p:txBody>
      </p:sp>
      <p:sp>
        <p:nvSpPr>
          <p:cNvPr id="47" name="Rectangle: Rounded Corners 92">
            <a:extLst>
              <a:ext uri="{FF2B5EF4-FFF2-40B4-BE49-F238E27FC236}">
                <a16:creationId xmlns:a16="http://schemas.microsoft.com/office/drawing/2014/main" id="{2B11CC2C-F871-C27B-DFFC-0B51CFAA6BFA}"/>
              </a:ext>
            </a:extLst>
          </p:cNvPr>
          <p:cNvSpPr/>
          <p:nvPr/>
        </p:nvSpPr>
        <p:spPr bwMode="auto">
          <a:xfrm>
            <a:off x="7507149" y="2629159"/>
            <a:ext cx="1005840" cy="10058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4"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48" name="Picture 93">
            <a:extLst>
              <a:ext uri="{FF2B5EF4-FFF2-40B4-BE49-F238E27FC236}">
                <a16:creationId xmlns:a16="http://schemas.microsoft.com/office/drawing/2014/main" id="{5B20A382-7C87-7FA2-7586-EC137BD9A4E1}"/>
              </a:ext>
            </a:extLst>
          </p:cNvPr>
          <p:cNvPicPr>
            <a:picLocks noChangeAspect="1"/>
          </p:cNvPicPr>
          <p:nvPr/>
        </p:nvPicPr>
        <p:blipFill>
          <a:blip r:embed="rId3"/>
          <a:stretch>
            <a:fillRect/>
          </a:stretch>
        </p:blipFill>
        <p:spPr>
          <a:xfrm>
            <a:off x="7608136" y="2720099"/>
            <a:ext cx="822960" cy="793760"/>
          </a:xfrm>
          <a:prstGeom prst="rect">
            <a:avLst/>
          </a:prstGeom>
        </p:spPr>
      </p:pic>
      <p:cxnSp>
        <p:nvCxnSpPr>
          <p:cNvPr id="49" name="Straight Arrow Connector 64">
            <a:extLst>
              <a:ext uri="{FF2B5EF4-FFF2-40B4-BE49-F238E27FC236}">
                <a16:creationId xmlns:a16="http://schemas.microsoft.com/office/drawing/2014/main" id="{977D180B-C071-F763-927C-D5E5C6E34462}"/>
              </a:ext>
            </a:extLst>
          </p:cNvPr>
          <p:cNvCxnSpPr>
            <a:cxnSpLocks/>
            <a:endCxn id="53" idx="1"/>
          </p:cNvCxnSpPr>
          <p:nvPr/>
        </p:nvCxnSpPr>
        <p:spPr>
          <a:xfrm>
            <a:off x="4613390" y="4869367"/>
            <a:ext cx="2907091" cy="12238"/>
          </a:xfrm>
          <a:prstGeom prst="straightConnector1">
            <a:avLst/>
          </a:prstGeom>
          <a:ln w="127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65">
            <a:extLst>
              <a:ext uri="{FF2B5EF4-FFF2-40B4-BE49-F238E27FC236}">
                <a16:creationId xmlns:a16="http://schemas.microsoft.com/office/drawing/2014/main" id="{3D2DF8A0-FB10-F23F-C643-C333AC71463F}"/>
              </a:ext>
            </a:extLst>
          </p:cNvPr>
          <p:cNvCxnSpPr>
            <a:cxnSpLocks/>
            <a:endCxn id="47" idx="1"/>
          </p:cNvCxnSpPr>
          <p:nvPr/>
        </p:nvCxnSpPr>
        <p:spPr>
          <a:xfrm>
            <a:off x="4613389" y="3132079"/>
            <a:ext cx="2893760" cy="0"/>
          </a:xfrm>
          <a:prstGeom prst="straightConnector1">
            <a:avLst/>
          </a:prstGeom>
          <a:ln w="127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E1A1E8D9-2E1A-5F95-7D01-BF8DD8CE1256}"/>
              </a:ext>
            </a:extLst>
          </p:cNvPr>
          <p:cNvSpPr txBox="1">
            <a:spLocks/>
          </p:cNvSpPr>
          <p:nvPr/>
        </p:nvSpPr>
        <p:spPr>
          <a:xfrm>
            <a:off x="7495092" y="3900733"/>
            <a:ext cx="1031229" cy="414591"/>
          </a:xfrm>
          <a:prstGeom prst="rect">
            <a:avLst/>
          </a:prstGeom>
        </p:spPr>
        <p:txBody>
          <a:bodyPr vert="horz" wrap="square" lIns="0" tIns="44821"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46">
              <a:defRPr/>
            </a:pPr>
            <a:r>
              <a:rPr lang="en-US" sz="1200">
                <a:solidFill>
                  <a:schemeClr val="bg1"/>
                </a:solidFill>
              </a:rPr>
              <a:t>Sharing </a:t>
            </a:r>
          </a:p>
          <a:p>
            <a:pPr defTabSz="896146">
              <a:defRPr/>
            </a:pPr>
            <a:r>
              <a:rPr lang="en-US" sz="1200">
                <a:solidFill>
                  <a:schemeClr val="bg1"/>
                </a:solidFill>
              </a:rPr>
              <a:t>Service</a:t>
            </a:r>
          </a:p>
        </p:txBody>
      </p:sp>
      <p:pic>
        <p:nvPicPr>
          <p:cNvPr id="52" name="Graphic 41" descr="Database">
            <a:extLst>
              <a:ext uri="{FF2B5EF4-FFF2-40B4-BE49-F238E27FC236}">
                <a16:creationId xmlns:a16="http://schemas.microsoft.com/office/drawing/2014/main" id="{8773FD42-6095-5F2D-9338-9129EEC07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4596" y="4458211"/>
            <a:ext cx="890040" cy="864960"/>
          </a:xfrm>
          <a:prstGeom prst="rect">
            <a:avLst/>
          </a:prstGeom>
        </p:spPr>
      </p:pic>
      <p:sp>
        <p:nvSpPr>
          <p:cNvPr id="53" name="Rectangle: Rounded Corners 45">
            <a:extLst>
              <a:ext uri="{FF2B5EF4-FFF2-40B4-BE49-F238E27FC236}">
                <a16:creationId xmlns:a16="http://schemas.microsoft.com/office/drawing/2014/main" id="{CC831DBB-A33D-2F1C-E14C-2F7956934C09}"/>
              </a:ext>
            </a:extLst>
          </p:cNvPr>
          <p:cNvSpPr/>
          <p:nvPr/>
        </p:nvSpPr>
        <p:spPr bwMode="auto">
          <a:xfrm>
            <a:off x="7520480" y="4378685"/>
            <a:ext cx="1005840" cy="1005840"/>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4"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4" name="Rectangular Callout 3">
            <a:extLst>
              <a:ext uri="{FF2B5EF4-FFF2-40B4-BE49-F238E27FC236}">
                <a16:creationId xmlns:a16="http://schemas.microsoft.com/office/drawing/2014/main" id="{C3996940-807A-64E0-4F90-04E3D460D15C}"/>
              </a:ext>
            </a:extLst>
          </p:cNvPr>
          <p:cNvSpPr/>
          <p:nvPr/>
        </p:nvSpPr>
        <p:spPr bwMode="auto">
          <a:xfrm>
            <a:off x="725851" y="2615735"/>
            <a:ext cx="2373749" cy="1385187"/>
          </a:xfrm>
          <a:prstGeom prst="wedgeRectCallout">
            <a:avLst>
              <a:gd name="adj1" fmla="val 60674"/>
              <a:gd name="adj2" fmla="val 32821"/>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228600" rIns="228600" bIns="228600" numCol="1" spcCol="0" rtlCol="0" fromWordArt="0" anchor="ctr" anchorCtr="0" forceAA="0" compatLnSpc="1">
            <a:prstTxWarp prst="textNoShape">
              <a:avLst/>
            </a:prstTxWarp>
            <a:spAutoFit/>
          </a:bodyPr>
          <a:lstStyle/>
          <a:p>
            <a:pPr marL="342886" indent="-342886" defTabSz="932434" fontAlgn="base">
              <a:spcBef>
                <a:spcPct val="0"/>
              </a:spcBef>
              <a:spcAft>
                <a:spcPts val="600"/>
              </a:spcAft>
              <a:buAutoNum type="arabicParenR"/>
            </a:pPr>
            <a:r>
              <a:rPr lang="en-US" sz="1667" dirty="0">
                <a:solidFill>
                  <a:schemeClr val="bg1"/>
                </a:solidFill>
                <a:ea typeface="Segoe UI" pitchFamily="34" charset="0"/>
                <a:cs typeface="Segoe UI" pitchFamily="34" charset="0"/>
              </a:rPr>
              <a:t>Initialize session</a:t>
            </a:r>
          </a:p>
          <a:p>
            <a:pPr marL="342886" indent="-342886" defTabSz="932434" fontAlgn="base">
              <a:spcBef>
                <a:spcPct val="0"/>
              </a:spcBef>
              <a:spcAft>
                <a:spcPts val="600"/>
              </a:spcAft>
              <a:buAutoNum type="arabicParenR"/>
            </a:pPr>
            <a:r>
              <a:rPr lang="en-US" sz="1667" dirty="0">
                <a:solidFill>
                  <a:srgbClr val="D59DFF"/>
                </a:solidFill>
                <a:ea typeface="Segoe UI" pitchFamily="34" charset="0"/>
                <a:cs typeface="Segoe UI" pitchFamily="34" charset="0"/>
              </a:rPr>
              <a:t>Create anchor</a:t>
            </a:r>
          </a:p>
          <a:p>
            <a:pPr marL="342886" indent="-342886" defTabSz="932434" fontAlgn="base">
              <a:spcBef>
                <a:spcPct val="0"/>
              </a:spcBef>
              <a:spcAft>
                <a:spcPts val="600"/>
              </a:spcAft>
              <a:buAutoNum type="arabicParenR"/>
            </a:pPr>
            <a:r>
              <a:rPr lang="en-US" sz="1667" dirty="0">
                <a:solidFill>
                  <a:srgbClr val="30E5D0"/>
                </a:solidFill>
                <a:ea typeface="Segoe UI" pitchFamily="34" charset="0"/>
                <a:cs typeface="Segoe UI" pitchFamily="34" charset="0"/>
              </a:rPr>
              <a:t>Locate anchors</a:t>
            </a:r>
          </a:p>
        </p:txBody>
      </p:sp>
      <p:sp>
        <p:nvSpPr>
          <p:cNvPr id="55" name="TextBox 13">
            <a:extLst>
              <a:ext uri="{FF2B5EF4-FFF2-40B4-BE49-F238E27FC236}">
                <a16:creationId xmlns:a16="http://schemas.microsoft.com/office/drawing/2014/main" id="{A204C33E-06C2-B35C-B531-3392A013D03E}"/>
              </a:ext>
            </a:extLst>
          </p:cNvPr>
          <p:cNvSpPr txBox="1"/>
          <p:nvPr/>
        </p:nvSpPr>
        <p:spPr>
          <a:xfrm>
            <a:off x="4862983" y="2628719"/>
            <a:ext cx="1071897" cy="205121"/>
          </a:xfrm>
          <a:prstGeom prst="rect">
            <a:avLst/>
          </a:prstGeom>
          <a:noFill/>
        </p:spPr>
        <p:txBody>
          <a:bodyPr wrap="none" lIns="0" tIns="0" rIns="0" bIns="0" rtlCol="0">
            <a:spAutoFit/>
          </a:bodyPr>
          <a:lstStyle/>
          <a:p>
            <a:pPr algn="l"/>
            <a:r>
              <a:rPr lang="en-US" sz="1333" i="1">
                <a:solidFill>
                  <a:srgbClr val="D59DFF"/>
                </a:solidFill>
              </a:rPr>
              <a:t>1. Save anchor</a:t>
            </a:r>
          </a:p>
        </p:txBody>
      </p:sp>
      <p:sp>
        <p:nvSpPr>
          <p:cNvPr id="56" name="TextBox 42">
            <a:extLst>
              <a:ext uri="{FF2B5EF4-FFF2-40B4-BE49-F238E27FC236}">
                <a16:creationId xmlns:a16="http://schemas.microsoft.com/office/drawing/2014/main" id="{672A3D62-42BD-5D55-45EA-425777F92AED}"/>
              </a:ext>
            </a:extLst>
          </p:cNvPr>
          <p:cNvSpPr txBox="1"/>
          <p:nvPr/>
        </p:nvSpPr>
        <p:spPr>
          <a:xfrm>
            <a:off x="5782139" y="2860882"/>
            <a:ext cx="1588768" cy="205121"/>
          </a:xfrm>
          <a:prstGeom prst="rect">
            <a:avLst/>
          </a:prstGeom>
          <a:noFill/>
        </p:spPr>
        <p:txBody>
          <a:bodyPr wrap="none" lIns="0" tIns="0" rIns="0" bIns="0" rtlCol="0">
            <a:spAutoFit/>
          </a:bodyPr>
          <a:lstStyle/>
          <a:p>
            <a:pPr algn="l"/>
            <a:r>
              <a:rPr lang="en-US" sz="1333" i="1">
                <a:solidFill>
                  <a:srgbClr val="D59DFF"/>
                </a:solidFill>
              </a:rPr>
              <a:t>2. Get anchor ID back</a:t>
            </a:r>
          </a:p>
        </p:txBody>
      </p:sp>
      <p:sp>
        <p:nvSpPr>
          <p:cNvPr id="57" name="TextBox 43">
            <a:extLst>
              <a:ext uri="{FF2B5EF4-FFF2-40B4-BE49-F238E27FC236}">
                <a16:creationId xmlns:a16="http://schemas.microsoft.com/office/drawing/2014/main" id="{8C2D5EB2-970A-42BE-9B5F-31DA8297AF29}"/>
              </a:ext>
            </a:extLst>
          </p:cNvPr>
          <p:cNvSpPr txBox="1"/>
          <p:nvPr/>
        </p:nvSpPr>
        <p:spPr>
          <a:xfrm>
            <a:off x="4774563" y="4573266"/>
            <a:ext cx="2186881" cy="205121"/>
          </a:xfrm>
          <a:prstGeom prst="rect">
            <a:avLst/>
          </a:prstGeom>
          <a:noFill/>
        </p:spPr>
        <p:txBody>
          <a:bodyPr wrap="none" lIns="0" tIns="0" rIns="0" bIns="0" rtlCol="0">
            <a:spAutoFit/>
          </a:bodyPr>
          <a:lstStyle/>
          <a:p>
            <a:pPr algn="l"/>
            <a:r>
              <a:rPr lang="en-US" sz="1333" i="1">
                <a:solidFill>
                  <a:srgbClr val="D59DFF"/>
                </a:solidFill>
              </a:rPr>
              <a:t>3. Save anchor ID in database</a:t>
            </a:r>
          </a:p>
        </p:txBody>
      </p:sp>
      <p:cxnSp>
        <p:nvCxnSpPr>
          <p:cNvPr id="58" name="Straight Arrow Connector 15">
            <a:extLst>
              <a:ext uri="{FF2B5EF4-FFF2-40B4-BE49-F238E27FC236}">
                <a16:creationId xmlns:a16="http://schemas.microsoft.com/office/drawing/2014/main" id="{A781D8D4-611B-9BE2-4DF2-AA6E5C6D0B28}"/>
              </a:ext>
            </a:extLst>
          </p:cNvPr>
          <p:cNvCxnSpPr>
            <a:cxnSpLocks/>
          </p:cNvCxnSpPr>
          <p:nvPr/>
        </p:nvCxnSpPr>
        <p:spPr>
          <a:xfrm>
            <a:off x="5989365" y="2737323"/>
            <a:ext cx="1388021" cy="0"/>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46">
            <a:extLst>
              <a:ext uri="{FF2B5EF4-FFF2-40B4-BE49-F238E27FC236}">
                <a16:creationId xmlns:a16="http://schemas.microsoft.com/office/drawing/2014/main" id="{3023C22F-8100-0CD6-FB58-4E84E720E8DC}"/>
              </a:ext>
            </a:extLst>
          </p:cNvPr>
          <p:cNvCxnSpPr>
            <a:cxnSpLocks/>
          </p:cNvCxnSpPr>
          <p:nvPr/>
        </p:nvCxnSpPr>
        <p:spPr>
          <a:xfrm flipH="1">
            <a:off x="4892195" y="2953283"/>
            <a:ext cx="820152" cy="0"/>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2">
            <a:extLst>
              <a:ext uri="{FF2B5EF4-FFF2-40B4-BE49-F238E27FC236}">
                <a16:creationId xmlns:a16="http://schemas.microsoft.com/office/drawing/2014/main" id="{AE2B2EF4-866C-7B32-547C-5FA69E94B2DC}"/>
              </a:ext>
            </a:extLst>
          </p:cNvPr>
          <p:cNvCxnSpPr>
            <a:cxnSpLocks/>
          </p:cNvCxnSpPr>
          <p:nvPr/>
        </p:nvCxnSpPr>
        <p:spPr>
          <a:xfrm>
            <a:off x="7024688" y="4695091"/>
            <a:ext cx="312166" cy="0"/>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TextBox 55">
            <a:extLst>
              <a:ext uri="{FF2B5EF4-FFF2-40B4-BE49-F238E27FC236}">
                <a16:creationId xmlns:a16="http://schemas.microsoft.com/office/drawing/2014/main" id="{AF28C6C7-E30F-B4A0-EFC4-9DCB26EDEC9E}"/>
              </a:ext>
            </a:extLst>
          </p:cNvPr>
          <p:cNvSpPr txBox="1"/>
          <p:nvPr/>
        </p:nvSpPr>
        <p:spPr>
          <a:xfrm>
            <a:off x="5553871" y="4972104"/>
            <a:ext cx="1818383" cy="205121"/>
          </a:xfrm>
          <a:prstGeom prst="rect">
            <a:avLst/>
          </a:prstGeom>
          <a:noFill/>
        </p:spPr>
        <p:txBody>
          <a:bodyPr wrap="none" lIns="0" tIns="0" rIns="0" bIns="0" rtlCol="0">
            <a:spAutoFit/>
          </a:bodyPr>
          <a:lstStyle/>
          <a:p>
            <a:pPr algn="l"/>
            <a:r>
              <a:rPr lang="en-US" sz="1333" i="1">
                <a:solidFill>
                  <a:srgbClr val="30E5D0"/>
                </a:solidFill>
              </a:rPr>
              <a:t>4. Get IDs from database</a:t>
            </a:r>
          </a:p>
        </p:txBody>
      </p:sp>
      <p:cxnSp>
        <p:nvCxnSpPr>
          <p:cNvPr id="62" name="Straight Arrow Connector 56">
            <a:extLst>
              <a:ext uri="{FF2B5EF4-FFF2-40B4-BE49-F238E27FC236}">
                <a16:creationId xmlns:a16="http://schemas.microsoft.com/office/drawing/2014/main" id="{B13EF013-90CA-10EB-B292-3A3066DF340C}"/>
              </a:ext>
            </a:extLst>
          </p:cNvPr>
          <p:cNvCxnSpPr>
            <a:cxnSpLocks/>
          </p:cNvCxnSpPr>
          <p:nvPr/>
        </p:nvCxnSpPr>
        <p:spPr>
          <a:xfrm flipH="1">
            <a:off x="4802188" y="5074695"/>
            <a:ext cx="674688" cy="0"/>
          </a:xfrm>
          <a:prstGeom prst="straightConnector1">
            <a:avLst/>
          </a:prstGeom>
          <a:ln>
            <a:solidFill>
              <a:srgbClr val="30E5D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8B10A1F-B027-580F-0E9C-D321E45B3547}"/>
              </a:ext>
            </a:extLst>
          </p:cNvPr>
          <p:cNvSpPr txBox="1"/>
          <p:nvPr/>
        </p:nvSpPr>
        <p:spPr>
          <a:xfrm>
            <a:off x="4845111" y="3205737"/>
            <a:ext cx="1838264" cy="205121"/>
          </a:xfrm>
          <a:prstGeom prst="rect">
            <a:avLst/>
          </a:prstGeom>
          <a:noFill/>
        </p:spPr>
        <p:txBody>
          <a:bodyPr wrap="square" lIns="0" tIns="0" rIns="0" bIns="0" rtlCol="0">
            <a:spAutoFit/>
          </a:bodyPr>
          <a:lstStyle/>
          <a:p>
            <a:pPr algn="l"/>
            <a:r>
              <a:rPr lang="en-US" sz="1333" i="1">
                <a:solidFill>
                  <a:srgbClr val="30E5D0"/>
                </a:solidFill>
              </a:rPr>
              <a:t>5. Locate anchors by ID</a:t>
            </a:r>
          </a:p>
        </p:txBody>
      </p:sp>
      <p:cxnSp>
        <p:nvCxnSpPr>
          <p:cNvPr id="64" name="Straight Arrow Connector 63">
            <a:extLst>
              <a:ext uri="{FF2B5EF4-FFF2-40B4-BE49-F238E27FC236}">
                <a16:creationId xmlns:a16="http://schemas.microsoft.com/office/drawing/2014/main" id="{3C4DCA70-D2A3-FA95-6B95-AC72BFC93700}"/>
              </a:ext>
            </a:extLst>
          </p:cNvPr>
          <p:cNvCxnSpPr>
            <a:cxnSpLocks/>
          </p:cNvCxnSpPr>
          <p:nvPr/>
        </p:nvCxnSpPr>
        <p:spPr>
          <a:xfrm>
            <a:off x="6610972" y="3315809"/>
            <a:ext cx="755830" cy="0"/>
          </a:xfrm>
          <a:prstGeom prst="straightConnector1">
            <a:avLst/>
          </a:prstGeom>
          <a:ln>
            <a:solidFill>
              <a:srgbClr val="30E5D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34">
            <a:extLst>
              <a:ext uri="{FF2B5EF4-FFF2-40B4-BE49-F238E27FC236}">
                <a16:creationId xmlns:a16="http://schemas.microsoft.com/office/drawing/2014/main" id="{AFA2D129-F378-F9E8-C0D1-EE7B17B604A3}"/>
              </a:ext>
            </a:extLst>
          </p:cNvPr>
          <p:cNvSpPr txBox="1"/>
          <p:nvPr/>
        </p:nvSpPr>
        <p:spPr>
          <a:xfrm>
            <a:off x="5952309" y="3471001"/>
            <a:ext cx="1444563" cy="205121"/>
          </a:xfrm>
          <a:prstGeom prst="rect">
            <a:avLst/>
          </a:prstGeom>
          <a:noFill/>
          <a:ln>
            <a:noFill/>
          </a:ln>
        </p:spPr>
        <p:txBody>
          <a:bodyPr wrap="none" lIns="0" tIns="0" rIns="0" bIns="0" rtlCol="0">
            <a:spAutoFit/>
          </a:bodyPr>
          <a:lstStyle/>
          <a:p>
            <a:pPr algn="l"/>
            <a:r>
              <a:rPr lang="en-US" sz="1333" i="1">
                <a:solidFill>
                  <a:srgbClr val="30E5D0"/>
                </a:solidFill>
              </a:rPr>
              <a:t>6. Get anchors back</a:t>
            </a:r>
          </a:p>
        </p:txBody>
      </p:sp>
      <p:cxnSp>
        <p:nvCxnSpPr>
          <p:cNvPr id="66" name="Straight Arrow Connector 35">
            <a:extLst>
              <a:ext uri="{FF2B5EF4-FFF2-40B4-BE49-F238E27FC236}">
                <a16:creationId xmlns:a16="http://schemas.microsoft.com/office/drawing/2014/main" id="{4192B546-58EA-0308-30A3-A9ED45D1B7CD}"/>
              </a:ext>
            </a:extLst>
          </p:cNvPr>
          <p:cNvCxnSpPr>
            <a:cxnSpLocks/>
          </p:cNvCxnSpPr>
          <p:nvPr/>
        </p:nvCxnSpPr>
        <p:spPr>
          <a:xfrm flipH="1">
            <a:off x="4845111" y="3571919"/>
            <a:ext cx="1064865" cy="1673"/>
          </a:xfrm>
          <a:prstGeom prst="straightConnector1">
            <a:avLst/>
          </a:prstGeom>
          <a:ln>
            <a:solidFill>
              <a:srgbClr val="30E5D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18">
            <a:extLst>
              <a:ext uri="{FF2B5EF4-FFF2-40B4-BE49-F238E27FC236}">
                <a16:creationId xmlns:a16="http://schemas.microsoft.com/office/drawing/2014/main" id="{8354A3A1-B24C-F3F9-2EDE-987F3D37290B}"/>
              </a:ext>
            </a:extLst>
          </p:cNvPr>
          <p:cNvSpPr txBox="1"/>
          <p:nvPr/>
        </p:nvSpPr>
        <p:spPr>
          <a:xfrm>
            <a:off x="8855644" y="5466410"/>
            <a:ext cx="2141227" cy="410433"/>
          </a:xfrm>
          <a:prstGeom prst="rect">
            <a:avLst/>
          </a:prstGeom>
          <a:noFill/>
          <a:ln>
            <a:noFill/>
          </a:ln>
        </p:spPr>
        <p:txBody>
          <a:bodyPr wrap="none" lIns="76200" tIns="76200" rIns="76200" bIns="76200" rtlCol="0">
            <a:spAutoFit/>
          </a:bodyPr>
          <a:lstStyle/>
          <a:p>
            <a:pPr algn="l"/>
            <a:r>
              <a:rPr lang="en-US" sz="1667" dirty="0">
                <a:solidFill>
                  <a:schemeClr val="bg1"/>
                </a:solidFill>
              </a:rPr>
              <a:t>You write this yourself!</a:t>
            </a:r>
          </a:p>
        </p:txBody>
      </p:sp>
      <p:cxnSp>
        <p:nvCxnSpPr>
          <p:cNvPr id="68" name="Straight Arrow Connector 20">
            <a:extLst>
              <a:ext uri="{FF2B5EF4-FFF2-40B4-BE49-F238E27FC236}">
                <a16:creationId xmlns:a16="http://schemas.microsoft.com/office/drawing/2014/main" id="{7D3B43C6-CEF6-CA16-A209-EF71EF70B600}"/>
              </a:ext>
            </a:extLst>
          </p:cNvPr>
          <p:cNvCxnSpPr>
            <a:cxnSpLocks/>
          </p:cNvCxnSpPr>
          <p:nvPr/>
        </p:nvCxnSpPr>
        <p:spPr>
          <a:xfrm flipH="1" flipV="1">
            <a:off x="8568935" y="5447886"/>
            <a:ext cx="318421" cy="2330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36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6" grpId="0"/>
      <p:bldP spid="57" grpId="0"/>
      <p:bldP spid="61" grpId="0"/>
      <p:bldP spid="63" grpId="0"/>
      <p:bldP spid="65" grpId="0" animBg="1"/>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3E1CFAB-0B49-6127-FB84-B32ACA126026}"/>
              </a:ext>
            </a:extLst>
          </p:cNvPr>
          <p:cNvSpPr txBox="1">
            <a:spLocks/>
          </p:cNvSpPr>
          <p:nvPr/>
        </p:nvSpPr>
        <p:spPr>
          <a:xfrm>
            <a:off x="742183" y="708194"/>
            <a:ext cx="9537598" cy="720556"/>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latin typeface="+mj-lt"/>
            </a:endParaRPr>
          </a:p>
        </p:txBody>
      </p:sp>
      <p:graphicFrame>
        <p:nvGraphicFramePr>
          <p:cNvPr id="2" name="Tabella 1">
            <a:extLst>
              <a:ext uri="{FF2B5EF4-FFF2-40B4-BE49-F238E27FC236}">
                <a16:creationId xmlns:a16="http://schemas.microsoft.com/office/drawing/2014/main" id="{CA55311D-8CCB-BCFD-EC83-BD176724EDB4}"/>
              </a:ext>
            </a:extLst>
          </p:cNvPr>
          <p:cNvGraphicFramePr>
            <a:graphicFrameLocks noGrp="1"/>
          </p:cNvGraphicFramePr>
          <p:nvPr/>
        </p:nvGraphicFramePr>
        <p:xfrm>
          <a:off x="2477814" y="2482448"/>
          <a:ext cx="7236372" cy="2664368"/>
        </p:xfrm>
        <a:graphic>
          <a:graphicData uri="http://schemas.openxmlformats.org/drawingml/2006/table">
            <a:tbl>
              <a:tblPr firstRow="1" firstCol="1" bandRow="1">
                <a:tableStyleId>{3C2FFA5D-87B4-456A-9821-1D502468CF0F}</a:tableStyleId>
              </a:tblPr>
              <a:tblGrid>
                <a:gridCol w="1809093">
                  <a:extLst>
                    <a:ext uri="{9D8B030D-6E8A-4147-A177-3AD203B41FA5}">
                      <a16:colId xmlns:a16="http://schemas.microsoft.com/office/drawing/2014/main" val="1236051398"/>
                    </a:ext>
                  </a:extLst>
                </a:gridCol>
                <a:gridCol w="1809093">
                  <a:extLst>
                    <a:ext uri="{9D8B030D-6E8A-4147-A177-3AD203B41FA5}">
                      <a16:colId xmlns:a16="http://schemas.microsoft.com/office/drawing/2014/main" val="1684974278"/>
                    </a:ext>
                  </a:extLst>
                </a:gridCol>
                <a:gridCol w="1809093">
                  <a:extLst>
                    <a:ext uri="{9D8B030D-6E8A-4147-A177-3AD203B41FA5}">
                      <a16:colId xmlns:a16="http://schemas.microsoft.com/office/drawing/2014/main" val="4263484087"/>
                    </a:ext>
                  </a:extLst>
                </a:gridCol>
                <a:gridCol w="1809093">
                  <a:extLst>
                    <a:ext uri="{9D8B030D-6E8A-4147-A177-3AD203B41FA5}">
                      <a16:colId xmlns:a16="http://schemas.microsoft.com/office/drawing/2014/main" val="3745644185"/>
                    </a:ext>
                  </a:extLst>
                </a:gridCol>
              </a:tblGrid>
              <a:tr h="666092">
                <a:tc>
                  <a:txBody>
                    <a:bodyPr/>
                    <a:lstStyle/>
                    <a:p>
                      <a:pPr algn="l" fontAlgn="t"/>
                      <a:endParaRPr lang="it-IT">
                        <a:effectLst/>
                      </a:endParaRPr>
                    </a:p>
                  </a:txBody>
                  <a:tcPr/>
                </a:tc>
                <a:tc>
                  <a:txBody>
                    <a:bodyPr/>
                    <a:lstStyle/>
                    <a:p>
                      <a:pPr algn="l" fontAlgn="t"/>
                      <a:r>
                        <a:rPr lang="it-IT">
                          <a:effectLst/>
                        </a:rPr>
                        <a:t>HoloLens</a:t>
                      </a:r>
                    </a:p>
                  </a:txBody>
                  <a:tcPr/>
                </a:tc>
                <a:tc>
                  <a:txBody>
                    <a:bodyPr/>
                    <a:lstStyle/>
                    <a:p>
                      <a:pPr algn="l" fontAlgn="t"/>
                      <a:r>
                        <a:rPr lang="it-IT">
                          <a:effectLst/>
                        </a:rPr>
                        <a:t>Android</a:t>
                      </a:r>
                    </a:p>
                  </a:txBody>
                  <a:tcPr/>
                </a:tc>
                <a:tc>
                  <a:txBody>
                    <a:bodyPr/>
                    <a:lstStyle/>
                    <a:p>
                      <a:pPr algn="l" fontAlgn="t"/>
                      <a:r>
                        <a:rPr lang="it-IT">
                          <a:effectLst/>
                        </a:rPr>
                        <a:t>iOS</a:t>
                      </a:r>
                    </a:p>
                  </a:txBody>
                  <a:tcPr/>
                </a:tc>
                <a:extLst>
                  <a:ext uri="{0D108BD9-81ED-4DB2-BD59-A6C34878D82A}">
                    <a16:rowId xmlns:a16="http://schemas.microsoft.com/office/drawing/2014/main" val="838099364"/>
                  </a:ext>
                </a:extLst>
              </a:tr>
              <a:tr h="666092">
                <a:tc>
                  <a:txBody>
                    <a:bodyPr/>
                    <a:lstStyle/>
                    <a:p>
                      <a:pPr algn="l" fontAlgn="t"/>
                      <a:r>
                        <a:rPr lang="it-IT">
                          <a:effectLst/>
                        </a:rPr>
                        <a:t>GPS</a:t>
                      </a:r>
                    </a:p>
                  </a:txBody>
                  <a:tcPr/>
                </a:tc>
                <a:tc>
                  <a:txBody>
                    <a:bodyPr/>
                    <a:lstStyle/>
                    <a:p>
                      <a:pPr algn="l" fontAlgn="t"/>
                      <a:r>
                        <a:rPr lang="it-IT" dirty="0">
                          <a:effectLst/>
                        </a:rPr>
                        <a:t>No</a:t>
                      </a:r>
                    </a:p>
                  </a:txBody>
                  <a:tcPr/>
                </a:tc>
                <a:tc>
                  <a:txBody>
                    <a:bodyPr/>
                    <a:lstStyle/>
                    <a:p>
                      <a:pPr algn="l" fontAlgn="t"/>
                      <a:r>
                        <a:rPr lang="it-IT" dirty="0">
                          <a:effectLst/>
                        </a:rPr>
                        <a:t>Sì</a:t>
                      </a:r>
                    </a:p>
                  </a:txBody>
                  <a:tcPr/>
                </a:tc>
                <a:tc>
                  <a:txBody>
                    <a:bodyPr/>
                    <a:lstStyle/>
                    <a:p>
                      <a:pPr algn="l" fontAlgn="t"/>
                      <a:r>
                        <a:rPr lang="it-IT" dirty="0">
                          <a:effectLst/>
                        </a:rPr>
                        <a:t>Sì</a:t>
                      </a:r>
                    </a:p>
                  </a:txBody>
                  <a:tcPr/>
                </a:tc>
                <a:extLst>
                  <a:ext uri="{0D108BD9-81ED-4DB2-BD59-A6C34878D82A}">
                    <a16:rowId xmlns:a16="http://schemas.microsoft.com/office/drawing/2014/main" val="2923579172"/>
                  </a:ext>
                </a:extLst>
              </a:tr>
              <a:tr h="666092">
                <a:tc>
                  <a:txBody>
                    <a:bodyPr/>
                    <a:lstStyle/>
                    <a:p>
                      <a:pPr algn="l" fontAlgn="t"/>
                      <a:r>
                        <a:rPr lang="it-IT">
                          <a:effectLst/>
                        </a:rPr>
                        <a:t>Wi-Fi</a:t>
                      </a:r>
                    </a:p>
                  </a:txBody>
                  <a:tcPr/>
                </a:tc>
                <a:tc>
                  <a:txBody>
                    <a:bodyPr/>
                    <a:lstStyle/>
                    <a:p>
                      <a:pPr algn="l" fontAlgn="t"/>
                      <a:r>
                        <a:rPr lang="it-IT" dirty="0">
                          <a:effectLst/>
                        </a:rPr>
                        <a:t>Sì</a:t>
                      </a:r>
                    </a:p>
                  </a:txBody>
                  <a:tcPr/>
                </a:tc>
                <a:tc>
                  <a:txBody>
                    <a:bodyPr/>
                    <a:lstStyle/>
                    <a:p>
                      <a:pPr algn="l" fontAlgn="t"/>
                      <a:r>
                        <a:rPr lang="it-IT" dirty="0">
                          <a:effectLst/>
                        </a:rPr>
                        <a:t>Sì</a:t>
                      </a:r>
                    </a:p>
                  </a:txBody>
                  <a:tcPr/>
                </a:tc>
                <a:tc>
                  <a:txBody>
                    <a:bodyPr/>
                    <a:lstStyle/>
                    <a:p>
                      <a:pPr algn="l" fontAlgn="t"/>
                      <a:r>
                        <a:rPr lang="it-IT" dirty="0">
                          <a:effectLst/>
                        </a:rPr>
                        <a:t>Sì</a:t>
                      </a:r>
                    </a:p>
                  </a:txBody>
                  <a:tcPr/>
                </a:tc>
                <a:extLst>
                  <a:ext uri="{0D108BD9-81ED-4DB2-BD59-A6C34878D82A}">
                    <a16:rowId xmlns:a16="http://schemas.microsoft.com/office/drawing/2014/main" val="3632960704"/>
                  </a:ext>
                </a:extLst>
              </a:tr>
              <a:tr h="666092">
                <a:tc>
                  <a:txBody>
                    <a:bodyPr/>
                    <a:lstStyle/>
                    <a:p>
                      <a:pPr algn="l" fontAlgn="t"/>
                      <a:r>
                        <a:rPr lang="it-IT">
                          <a:effectLst/>
                        </a:rPr>
                        <a:t>Fari BLE</a:t>
                      </a:r>
                    </a:p>
                  </a:txBody>
                  <a:tcPr/>
                </a:tc>
                <a:tc>
                  <a:txBody>
                    <a:bodyPr/>
                    <a:lstStyle/>
                    <a:p>
                      <a:pPr algn="l" fontAlgn="t"/>
                      <a:r>
                        <a:rPr lang="it-IT" dirty="0">
                          <a:effectLst/>
                        </a:rPr>
                        <a:t>Sì</a:t>
                      </a:r>
                    </a:p>
                  </a:txBody>
                  <a:tcPr/>
                </a:tc>
                <a:tc>
                  <a:txBody>
                    <a:bodyPr/>
                    <a:lstStyle/>
                    <a:p>
                      <a:pPr algn="l" fontAlgn="t"/>
                      <a:r>
                        <a:rPr lang="it-IT" dirty="0">
                          <a:effectLst/>
                        </a:rPr>
                        <a:t>Sì</a:t>
                      </a:r>
                    </a:p>
                  </a:txBody>
                  <a:tcPr/>
                </a:tc>
                <a:tc>
                  <a:txBody>
                    <a:bodyPr/>
                    <a:lstStyle/>
                    <a:p>
                      <a:pPr algn="l" fontAlgn="t"/>
                      <a:r>
                        <a:rPr lang="it-IT" dirty="0">
                          <a:effectLst/>
                        </a:rPr>
                        <a:t>Sì</a:t>
                      </a:r>
                    </a:p>
                  </a:txBody>
                  <a:tcPr/>
                </a:tc>
                <a:extLst>
                  <a:ext uri="{0D108BD9-81ED-4DB2-BD59-A6C34878D82A}">
                    <a16:rowId xmlns:a16="http://schemas.microsoft.com/office/drawing/2014/main" val="3437367212"/>
                  </a:ext>
                </a:extLst>
              </a:tr>
            </a:tbl>
          </a:graphicData>
        </a:graphic>
      </p:graphicFrame>
      <p:sp>
        <p:nvSpPr>
          <p:cNvPr id="3" name="Title 2">
            <a:extLst>
              <a:ext uri="{FF2B5EF4-FFF2-40B4-BE49-F238E27FC236}">
                <a16:creationId xmlns:a16="http://schemas.microsoft.com/office/drawing/2014/main" id="{E512277A-4BB6-7EEF-8CFD-AAA980B05B7D}"/>
              </a:ext>
            </a:extLst>
          </p:cNvPr>
          <p:cNvSpPr>
            <a:spLocks noGrp="1"/>
          </p:cNvSpPr>
          <p:nvPr>
            <p:ph type="title"/>
          </p:nvPr>
        </p:nvSpPr>
        <p:spPr/>
        <p:txBody>
          <a:bodyPr/>
          <a:lstStyle/>
          <a:p>
            <a:r>
              <a:rPr lang="en-US" dirty="0"/>
              <a:t>Coarse </a:t>
            </a:r>
            <a:r>
              <a:rPr lang="en-US" dirty="0" err="1"/>
              <a:t>relocalization</a:t>
            </a:r>
            <a:endParaRPr lang="en-US" dirty="0"/>
          </a:p>
        </p:txBody>
      </p:sp>
    </p:spTree>
    <p:extLst>
      <p:ext uri="{BB962C8B-B14F-4D97-AF65-F5344CB8AC3E}">
        <p14:creationId xmlns:p14="http://schemas.microsoft.com/office/powerpoint/2010/main" val="443545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ctr"/>
            <a:r>
              <a:rPr lang="en-US" sz="8000" dirty="0"/>
              <a:t>Demo</a:t>
            </a:r>
            <a:br>
              <a:rPr lang="en-US" sz="8000" dirty="0"/>
            </a:br>
            <a:endParaRPr lang="en-US" sz="8000" dirty="0"/>
          </a:p>
        </p:txBody>
      </p:sp>
      <p:sp>
        <p:nvSpPr>
          <p:cNvPr id="4" name="Text Placeholder 3">
            <a:extLst>
              <a:ext uri="{FF2B5EF4-FFF2-40B4-BE49-F238E27FC236}">
                <a16:creationId xmlns:a16="http://schemas.microsoft.com/office/drawing/2014/main" id="{74E37116-2FA1-4378-F839-AE53BBD971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403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ctr"/>
            <a:r>
              <a:rPr lang="en-US" sz="9600" dirty="0"/>
              <a:t>Business Area</a:t>
            </a:r>
            <a:endParaRPr lang="en-US" sz="8000" dirty="0"/>
          </a:p>
        </p:txBody>
      </p:sp>
      <p:sp>
        <p:nvSpPr>
          <p:cNvPr id="3" name="Text Placeholder 2">
            <a:extLst>
              <a:ext uri="{FF2B5EF4-FFF2-40B4-BE49-F238E27FC236}">
                <a16:creationId xmlns:a16="http://schemas.microsoft.com/office/drawing/2014/main" id="{FC5A8DDA-160B-E64C-934E-169E8EDAC0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364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08D1D7-5F8F-4489-BFAD-6805AEFED8EC}"/>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3317753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1">
            <a:extLst>
              <a:ext uri="{FF2B5EF4-FFF2-40B4-BE49-F238E27FC236}">
                <a16:creationId xmlns:a16="http://schemas.microsoft.com/office/drawing/2014/main" id="{D34EA754-EF5D-2AA0-2715-3556A4A61C4B}"/>
              </a:ext>
            </a:extLst>
          </p:cNvPr>
          <p:cNvSpPr txBox="1">
            <a:spLocks/>
          </p:cNvSpPr>
          <p:nvPr/>
        </p:nvSpPr>
        <p:spPr>
          <a:xfrm>
            <a:off x="7030388" y="826635"/>
            <a:ext cx="3092964" cy="121938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solidFill>
                <a:schemeClr val="bg1"/>
              </a:solidFill>
              <a:latin typeface="+mj-lt"/>
            </a:endParaRPr>
          </a:p>
        </p:txBody>
      </p:sp>
      <p:pic>
        <p:nvPicPr>
          <p:cNvPr id="1026" name="Picture 2">
            <a:extLst>
              <a:ext uri="{FF2B5EF4-FFF2-40B4-BE49-F238E27FC236}">
                <a16:creationId xmlns:a16="http://schemas.microsoft.com/office/drawing/2014/main" id="{A5AD91A2-D300-D429-AC48-548CDCD9B832}"/>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6728" r="672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AF99C3-7000-338C-59BD-7D822612D570}"/>
              </a:ext>
            </a:extLst>
          </p:cNvPr>
          <p:cNvSpPr>
            <a:spLocks noGrp="1"/>
          </p:cNvSpPr>
          <p:nvPr>
            <p:ph type="title"/>
          </p:nvPr>
        </p:nvSpPr>
        <p:spPr/>
        <p:txBody>
          <a:bodyPr/>
          <a:lstStyle/>
          <a:p>
            <a:r>
              <a:rPr lang="it-IT" sz="3200" b="1" dirty="0" err="1">
                <a:latin typeface="+mj-lt"/>
              </a:rPr>
              <a:t>Persistent</a:t>
            </a:r>
            <a:r>
              <a:rPr lang="it-IT" sz="3200" b="1" dirty="0">
                <a:latin typeface="+mj-lt"/>
              </a:rPr>
              <a:t> multi-user </a:t>
            </a:r>
            <a:r>
              <a:rPr lang="it-IT" sz="3200" b="1" dirty="0" err="1">
                <a:latin typeface="+mj-lt"/>
              </a:rPr>
              <a:t>virtual</a:t>
            </a:r>
            <a:r>
              <a:rPr lang="it-IT" sz="3200" b="1" dirty="0">
                <a:latin typeface="+mj-lt"/>
              </a:rPr>
              <a:t> </a:t>
            </a:r>
            <a:r>
              <a:rPr lang="it-IT" sz="3200" b="1" dirty="0" err="1">
                <a:latin typeface="+mj-lt"/>
              </a:rPr>
              <a:t>content</a:t>
            </a:r>
            <a:endParaRPr lang="en-US" dirty="0"/>
          </a:p>
        </p:txBody>
      </p:sp>
      <p:grpSp>
        <p:nvGrpSpPr>
          <p:cNvPr id="3" name="Group 2">
            <a:extLst>
              <a:ext uri="{FF2B5EF4-FFF2-40B4-BE49-F238E27FC236}">
                <a16:creationId xmlns:a16="http://schemas.microsoft.com/office/drawing/2014/main" id="{D58E915A-F1FE-A7B4-B14A-2659D565032E}"/>
              </a:ext>
            </a:extLst>
          </p:cNvPr>
          <p:cNvGrpSpPr/>
          <p:nvPr/>
        </p:nvGrpSpPr>
        <p:grpSpPr>
          <a:xfrm>
            <a:off x="8509581" y="1632740"/>
            <a:ext cx="4279319" cy="591745"/>
            <a:chOff x="1043873" y="930304"/>
            <a:chExt cx="3382471" cy="720051"/>
          </a:xfrm>
        </p:grpSpPr>
        <p:sp>
          <p:nvSpPr>
            <p:cNvPr id="4" name="TextBox 3">
              <a:extLst>
                <a:ext uri="{FF2B5EF4-FFF2-40B4-BE49-F238E27FC236}">
                  <a16:creationId xmlns:a16="http://schemas.microsoft.com/office/drawing/2014/main" id="{BAEF9CE8-620A-074A-27C0-AC9DAF4A0C2B}"/>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5" name="TextBox 4">
              <a:extLst>
                <a:ext uri="{FF2B5EF4-FFF2-40B4-BE49-F238E27FC236}">
                  <a16:creationId xmlns:a16="http://schemas.microsoft.com/office/drawing/2014/main" id="{90B925F5-135A-DD81-A8F3-12988EAF004D}"/>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d-ID" b="1">
                  <a:solidFill>
                    <a:schemeClr val="bg1"/>
                  </a:solidFill>
                </a:rPr>
                <a:t>Collaborative design reviews</a:t>
              </a:r>
            </a:p>
          </p:txBody>
        </p:sp>
      </p:grpSp>
      <p:sp>
        <p:nvSpPr>
          <p:cNvPr id="6" name="Oval 5">
            <a:extLst>
              <a:ext uri="{FF2B5EF4-FFF2-40B4-BE49-F238E27FC236}">
                <a16:creationId xmlns:a16="http://schemas.microsoft.com/office/drawing/2014/main" id="{EC81A104-2945-DEDE-D947-FE44C958A0AE}"/>
              </a:ext>
            </a:extLst>
          </p:cNvPr>
          <p:cNvSpPr/>
          <p:nvPr/>
        </p:nvSpPr>
        <p:spPr>
          <a:xfrm>
            <a:off x="7981035" y="1634158"/>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01</a:t>
            </a:r>
          </a:p>
        </p:txBody>
      </p:sp>
    </p:spTree>
    <p:extLst>
      <p:ext uri="{BB962C8B-B14F-4D97-AF65-F5344CB8AC3E}">
        <p14:creationId xmlns:p14="http://schemas.microsoft.com/office/powerpoint/2010/main" val="2279345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BC1B992-8036-5D5A-7D62-95A847211808}"/>
              </a:ext>
            </a:extLst>
          </p:cNvPr>
          <p:cNvPicPr>
            <a:picLocks noGrp="1" noChangeAspect="1"/>
          </p:cNvPicPr>
          <p:nvPr>
            <p:ph type="pic" sz="quarter" idx="10"/>
          </p:nvPr>
        </p:nvPicPr>
        <p:blipFill rotWithShape="1">
          <a:blip r:embed="rId2"/>
          <a:srcRect l="6774" r="6774"/>
          <a:stretch/>
        </p:blipFill>
        <p:spPr>
          <a:prstGeom prst="rect">
            <a:avLst/>
          </a:prstGeom>
        </p:spPr>
      </p:pic>
      <p:sp>
        <p:nvSpPr>
          <p:cNvPr id="2" name="Title 1">
            <a:extLst>
              <a:ext uri="{FF2B5EF4-FFF2-40B4-BE49-F238E27FC236}">
                <a16:creationId xmlns:a16="http://schemas.microsoft.com/office/drawing/2014/main" id="{10A17101-FEDE-8C29-1E86-A7B51B14308E}"/>
              </a:ext>
            </a:extLst>
          </p:cNvPr>
          <p:cNvSpPr>
            <a:spLocks noGrp="1"/>
          </p:cNvSpPr>
          <p:nvPr>
            <p:ph type="title"/>
          </p:nvPr>
        </p:nvSpPr>
        <p:spPr/>
        <p:txBody>
          <a:bodyPr/>
          <a:lstStyle/>
          <a:p>
            <a:r>
              <a:rPr lang="it-IT" sz="3200" b="1" dirty="0" err="1">
                <a:latin typeface="+mj-lt"/>
              </a:rPr>
              <a:t>Persistent</a:t>
            </a:r>
            <a:r>
              <a:rPr lang="it-IT" sz="3200" b="1" dirty="0">
                <a:latin typeface="+mj-lt"/>
              </a:rPr>
              <a:t> multi-user </a:t>
            </a:r>
            <a:r>
              <a:rPr lang="it-IT" sz="3200" b="1" dirty="0" err="1">
                <a:latin typeface="+mj-lt"/>
              </a:rPr>
              <a:t>virtual</a:t>
            </a:r>
            <a:r>
              <a:rPr lang="it-IT" sz="3200" b="1" dirty="0">
                <a:latin typeface="+mj-lt"/>
              </a:rPr>
              <a:t> </a:t>
            </a:r>
            <a:r>
              <a:rPr lang="it-IT" sz="3200" b="1" dirty="0" err="1">
                <a:latin typeface="+mj-lt"/>
              </a:rPr>
              <a:t>content</a:t>
            </a:r>
            <a:endParaRPr lang="en-US" dirty="0"/>
          </a:p>
        </p:txBody>
      </p:sp>
      <p:grpSp>
        <p:nvGrpSpPr>
          <p:cNvPr id="4" name="Group 3">
            <a:extLst>
              <a:ext uri="{FF2B5EF4-FFF2-40B4-BE49-F238E27FC236}">
                <a16:creationId xmlns:a16="http://schemas.microsoft.com/office/drawing/2014/main" id="{EBFF98BD-F977-753F-F995-FB66625334BB}"/>
              </a:ext>
            </a:extLst>
          </p:cNvPr>
          <p:cNvGrpSpPr/>
          <p:nvPr/>
        </p:nvGrpSpPr>
        <p:grpSpPr>
          <a:xfrm>
            <a:off x="8509581" y="1632740"/>
            <a:ext cx="4279319" cy="591745"/>
            <a:chOff x="1043873" y="930304"/>
            <a:chExt cx="3382471" cy="720051"/>
          </a:xfrm>
        </p:grpSpPr>
        <p:sp>
          <p:nvSpPr>
            <p:cNvPr id="5" name="TextBox 4">
              <a:extLst>
                <a:ext uri="{FF2B5EF4-FFF2-40B4-BE49-F238E27FC236}">
                  <a16:creationId xmlns:a16="http://schemas.microsoft.com/office/drawing/2014/main" id="{5241FF0A-85AC-45F5-F4AB-E524518A40CE}"/>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12" name="TextBox 11">
              <a:extLst>
                <a:ext uri="{FF2B5EF4-FFF2-40B4-BE49-F238E27FC236}">
                  <a16:creationId xmlns:a16="http://schemas.microsoft.com/office/drawing/2014/main" id="{8A6B9ACA-460C-776A-C6F2-4C6FFAECF458}"/>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d-ID" b="1">
                  <a:solidFill>
                    <a:schemeClr val="bg1"/>
                  </a:solidFill>
                </a:rPr>
                <a:t>Collaborative design reviews</a:t>
              </a:r>
            </a:p>
          </p:txBody>
        </p:sp>
      </p:grpSp>
      <p:sp>
        <p:nvSpPr>
          <p:cNvPr id="13" name="Oval 12">
            <a:extLst>
              <a:ext uri="{FF2B5EF4-FFF2-40B4-BE49-F238E27FC236}">
                <a16:creationId xmlns:a16="http://schemas.microsoft.com/office/drawing/2014/main" id="{85015B52-37FC-355D-CD70-04BDD45760FE}"/>
              </a:ext>
            </a:extLst>
          </p:cNvPr>
          <p:cNvSpPr/>
          <p:nvPr/>
        </p:nvSpPr>
        <p:spPr>
          <a:xfrm>
            <a:off x="7981035" y="1634158"/>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01</a:t>
            </a:r>
          </a:p>
        </p:txBody>
      </p:sp>
      <p:sp>
        <p:nvSpPr>
          <p:cNvPr id="14" name="Oval 10">
            <a:extLst>
              <a:ext uri="{FF2B5EF4-FFF2-40B4-BE49-F238E27FC236}">
                <a16:creationId xmlns:a16="http://schemas.microsoft.com/office/drawing/2014/main" id="{D3B3DA41-B9BE-1216-E59F-36DC1A23543F}"/>
              </a:ext>
            </a:extLst>
          </p:cNvPr>
          <p:cNvSpPr/>
          <p:nvPr/>
        </p:nvSpPr>
        <p:spPr>
          <a:xfrm>
            <a:off x="7981035" y="2582496"/>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02</a:t>
            </a:r>
          </a:p>
        </p:txBody>
      </p:sp>
      <p:grpSp>
        <p:nvGrpSpPr>
          <p:cNvPr id="18" name="Group 6">
            <a:extLst>
              <a:ext uri="{FF2B5EF4-FFF2-40B4-BE49-F238E27FC236}">
                <a16:creationId xmlns:a16="http://schemas.microsoft.com/office/drawing/2014/main" id="{7D2FD663-5167-E3D0-0151-FEA5904F945E}"/>
              </a:ext>
            </a:extLst>
          </p:cNvPr>
          <p:cNvGrpSpPr/>
          <p:nvPr/>
        </p:nvGrpSpPr>
        <p:grpSpPr>
          <a:xfrm>
            <a:off x="8509581" y="2581078"/>
            <a:ext cx="4279319" cy="669414"/>
            <a:chOff x="1043873" y="930304"/>
            <a:chExt cx="3382471" cy="814561"/>
          </a:xfrm>
        </p:grpSpPr>
        <p:sp>
          <p:nvSpPr>
            <p:cNvPr id="19" name="TextBox 7">
              <a:extLst>
                <a:ext uri="{FF2B5EF4-FFF2-40B4-BE49-F238E27FC236}">
                  <a16:creationId xmlns:a16="http://schemas.microsoft.com/office/drawing/2014/main" id="{1A6B7FEF-3032-B0BC-D1F7-4441BD13BE01}"/>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20" name="TextBox 8">
              <a:extLst>
                <a:ext uri="{FF2B5EF4-FFF2-40B4-BE49-F238E27FC236}">
                  <a16:creationId xmlns:a16="http://schemas.microsoft.com/office/drawing/2014/main" id="{827DF3FF-BD3B-EEB7-C866-17A930E42453}"/>
                </a:ext>
              </a:extLst>
            </p:cNvPr>
            <p:cNvSpPr txBox="1"/>
            <p:nvPr/>
          </p:nvSpPr>
          <p:spPr>
            <a:xfrm>
              <a:off x="1043873" y="930304"/>
              <a:ext cx="3026421" cy="814561"/>
            </a:xfrm>
            <a:prstGeom prst="rect">
              <a:avLst/>
            </a:prstGeom>
            <a:noFill/>
            <a:ln>
              <a:noFill/>
            </a:ln>
          </p:spPr>
          <p:txBody>
            <a:bodyPr wrap="square" rtlCol="0">
              <a:spAutoFit/>
            </a:bodyPr>
            <a:lstStyle/>
            <a:p>
              <a:pPr>
                <a:lnSpc>
                  <a:spcPts val="2300"/>
                </a:lnSpc>
              </a:pPr>
              <a:r>
                <a:rPr lang="en-US" b="1" dirty="0">
                  <a:solidFill>
                    <a:schemeClr val="bg1"/>
                  </a:solidFill>
                </a:rPr>
                <a:t>Real-time IoT digital twin data on actual equipment</a:t>
              </a:r>
            </a:p>
          </p:txBody>
        </p:sp>
      </p:grpSp>
    </p:spTree>
    <p:extLst>
      <p:ext uri="{BB962C8B-B14F-4D97-AF65-F5344CB8AC3E}">
        <p14:creationId xmlns:p14="http://schemas.microsoft.com/office/powerpoint/2010/main" val="1823058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1">
            <a:extLst>
              <a:ext uri="{FF2B5EF4-FFF2-40B4-BE49-F238E27FC236}">
                <a16:creationId xmlns:a16="http://schemas.microsoft.com/office/drawing/2014/main" id="{D34EA754-EF5D-2AA0-2715-3556A4A61C4B}"/>
              </a:ext>
            </a:extLst>
          </p:cNvPr>
          <p:cNvSpPr txBox="1">
            <a:spLocks/>
          </p:cNvSpPr>
          <p:nvPr/>
        </p:nvSpPr>
        <p:spPr>
          <a:xfrm>
            <a:off x="6926936" y="708195"/>
            <a:ext cx="3092964" cy="121938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solidFill>
                <a:schemeClr val="bg1"/>
              </a:solidFill>
              <a:latin typeface="+mj-lt"/>
            </a:endParaRPr>
          </a:p>
        </p:txBody>
      </p:sp>
      <p:pic>
        <p:nvPicPr>
          <p:cNvPr id="3" name="Picture Placeholder 2">
            <a:extLst>
              <a:ext uri="{FF2B5EF4-FFF2-40B4-BE49-F238E27FC236}">
                <a16:creationId xmlns:a16="http://schemas.microsoft.com/office/drawing/2014/main" id="{83DE00B4-3000-4E95-7088-6418A60F8FB0}"/>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t="1184" b="118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7FF601-F47E-AF02-32BB-A418AEF2279A}"/>
              </a:ext>
            </a:extLst>
          </p:cNvPr>
          <p:cNvSpPr>
            <a:spLocks noGrp="1"/>
          </p:cNvSpPr>
          <p:nvPr>
            <p:ph type="title"/>
          </p:nvPr>
        </p:nvSpPr>
        <p:spPr/>
        <p:txBody>
          <a:bodyPr/>
          <a:lstStyle/>
          <a:p>
            <a:r>
              <a:rPr lang="en-US" dirty="0"/>
              <a:t>Persistent multi-user virtual content</a:t>
            </a:r>
          </a:p>
        </p:txBody>
      </p:sp>
      <p:grpSp>
        <p:nvGrpSpPr>
          <p:cNvPr id="4" name="Group 3">
            <a:extLst>
              <a:ext uri="{FF2B5EF4-FFF2-40B4-BE49-F238E27FC236}">
                <a16:creationId xmlns:a16="http://schemas.microsoft.com/office/drawing/2014/main" id="{C94E069C-2684-F09F-62E9-31ABD89AF243}"/>
              </a:ext>
            </a:extLst>
          </p:cNvPr>
          <p:cNvGrpSpPr/>
          <p:nvPr/>
        </p:nvGrpSpPr>
        <p:grpSpPr>
          <a:xfrm>
            <a:off x="8509581" y="1632740"/>
            <a:ext cx="4279319" cy="591745"/>
            <a:chOff x="1043873" y="930304"/>
            <a:chExt cx="3382471" cy="720051"/>
          </a:xfrm>
        </p:grpSpPr>
        <p:sp>
          <p:nvSpPr>
            <p:cNvPr id="5" name="TextBox 4">
              <a:extLst>
                <a:ext uri="{FF2B5EF4-FFF2-40B4-BE49-F238E27FC236}">
                  <a16:creationId xmlns:a16="http://schemas.microsoft.com/office/drawing/2014/main" id="{17A2AB5D-7D17-ABC8-04A6-231F3AFDE571}"/>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12" name="TextBox 11">
              <a:extLst>
                <a:ext uri="{FF2B5EF4-FFF2-40B4-BE49-F238E27FC236}">
                  <a16:creationId xmlns:a16="http://schemas.microsoft.com/office/drawing/2014/main" id="{5E04A476-72A1-4799-BB4D-83BD4CF0AAB0}"/>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d-ID" b="1">
                  <a:solidFill>
                    <a:schemeClr val="bg1"/>
                  </a:solidFill>
                </a:rPr>
                <a:t>Collaborative design reviews</a:t>
              </a:r>
            </a:p>
          </p:txBody>
        </p:sp>
      </p:grpSp>
      <p:sp>
        <p:nvSpPr>
          <p:cNvPr id="13" name="Oval 12">
            <a:extLst>
              <a:ext uri="{FF2B5EF4-FFF2-40B4-BE49-F238E27FC236}">
                <a16:creationId xmlns:a16="http://schemas.microsoft.com/office/drawing/2014/main" id="{D103A152-5AF8-B9DB-B786-BB6030F0DFCC}"/>
              </a:ext>
            </a:extLst>
          </p:cNvPr>
          <p:cNvSpPr/>
          <p:nvPr/>
        </p:nvSpPr>
        <p:spPr>
          <a:xfrm>
            <a:off x="7981035" y="1634158"/>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01</a:t>
            </a:r>
          </a:p>
        </p:txBody>
      </p:sp>
      <p:sp>
        <p:nvSpPr>
          <p:cNvPr id="14" name="Oval 10">
            <a:extLst>
              <a:ext uri="{FF2B5EF4-FFF2-40B4-BE49-F238E27FC236}">
                <a16:creationId xmlns:a16="http://schemas.microsoft.com/office/drawing/2014/main" id="{5F582D03-1C11-3DDE-1BC4-500FD0EEDCC5}"/>
              </a:ext>
            </a:extLst>
          </p:cNvPr>
          <p:cNvSpPr/>
          <p:nvPr/>
        </p:nvSpPr>
        <p:spPr>
          <a:xfrm>
            <a:off x="7981035" y="2582496"/>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02</a:t>
            </a:r>
          </a:p>
        </p:txBody>
      </p:sp>
      <p:sp>
        <p:nvSpPr>
          <p:cNvPr id="15" name="Oval 10">
            <a:extLst>
              <a:ext uri="{FF2B5EF4-FFF2-40B4-BE49-F238E27FC236}">
                <a16:creationId xmlns:a16="http://schemas.microsoft.com/office/drawing/2014/main" id="{0322E485-ED61-B6A2-4112-1E7298BF112B}"/>
              </a:ext>
            </a:extLst>
          </p:cNvPr>
          <p:cNvSpPr/>
          <p:nvPr/>
        </p:nvSpPr>
        <p:spPr>
          <a:xfrm>
            <a:off x="7955523" y="3608503"/>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dirty="0">
                <a:solidFill>
                  <a:schemeClr val="bg1"/>
                </a:solidFill>
                <a:latin typeface="Montserrat" pitchFamily="2" charset="0"/>
              </a:rPr>
              <a:t>03</a:t>
            </a:r>
          </a:p>
        </p:txBody>
      </p:sp>
      <p:grpSp>
        <p:nvGrpSpPr>
          <p:cNvPr id="19" name="Group 6">
            <a:extLst>
              <a:ext uri="{FF2B5EF4-FFF2-40B4-BE49-F238E27FC236}">
                <a16:creationId xmlns:a16="http://schemas.microsoft.com/office/drawing/2014/main" id="{C07423B2-87E8-6593-28AA-3E2F35F89E53}"/>
              </a:ext>
            </a:extLst>
          </p:cNvPr>
          <p:cNvGrpSpPr/>
          <p:nvPr/>
        </p:nvGrpSpPr>
        <p:grpSpPr>
          <a:xfrm>
            <a:off x="8509581" y="2581078"/>
            <a:ext cx="4279319" cy="669414"/>
            <a:chOff x="1043873" y="930304"/>
            <a:chExt cx="3382471" cy="814561"/>
          </a:xfrm>
        </p:grpSpPr>
        <p:sp>
          <p:nvSpPr>
            <p:cNvPr id="20" name="TextBox 7">
              <a:extLst>
                <a:ext uri="{FF2B5EF4-FFF2-40B4-BE49-F238E27FC236}">
                  <a16:creationId xmlns:a16="http://schemas.microsoft.com/office/drawing/2014/main" id="{91708199-20E2-868F-6B76-8C7E36FB4580}"/>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21" name="TextBox 8">
              <a:extLst>
                <a:ext uri="{FF2B5EF4-FFF2-40B4-BE49-F238E27FC236}">
                  <a16:creationId xmlns:a16="http://schemas.microsoft.com/office/drawing/2014/main" id="{BCD96DE8-DBAD-47EE-3944-CA9146885D22}"/>
                </a:ext>
              </a:extLst>
            </p:cNvPr>
            <p:cNvSpPr txBox="1"/>
            <p:nvPr/>
          </p:nvSpPr>
          <p:spPr>
            <a:xfrm>
              <a:off x="1043873" y="930304"/>
              <a:ext cx="3026421" cy="814561"/>
            </a:xfrm>
            <a:prstGeom prst="rect">
              <a:avLst/>
            </a:prstGeom>
            <a:noFill/>
            <a:ln>
              <a:noFill/>
            </a:ln>
          </p:spPr>
          <p:txBody>
            <a:bodyPr wrap="square" rtlCol="0">
              <a:spAutoFit/>
            </a:bodyPr>
            <a:lstStyle/>
            <a:p>
              <a:pPr>
                <a:lnSpc>
                  <a:spcPts val="2300"/>
                </a:lnSpc>
              </a:pPr>
              <a:r>
                <a:rPr lang="en-US" b="1" dirty="0">
                  <a:solidFill>
                    <a:schemeClr val="bg1"/>
                  </a:solidFill>
                </a:rPr>
                <a:t>Real-time IoT digital twin data on actual equipment</a:t>
              </a:r>
            </a:p>
          </p:txBody>
        </p:sp>
      </p:grpSp>
      <p:grpSp>
        <p:nvGrpSpPr>
          <p:cNvPr id="25" name="Group 6">
            <a:extLst>
              <a:ext uri="{FF2B5EF4-FFF2-40B4-BE49-F238E27FC236}">
                <a16:creationId xmlns:a16="http://schemas.microsoft.com/office/drawing/2014/main" id="{964AD671-0F3E-872F-388D-EEDC6DC996D5}"/>
              </a:ext>
            </a:extLst>
          </p:cNvPr>
          <p:cNvGrpSpPr/>
          <p:nvPr/>
        </p:nvGrpSpPr>
        <p:grpSpPr>
          <a:xfrm>
            <a:off x="8484069" y="3607085"/>
            <a:ext cx="4279319" cy="591745"/>
            <a:chOff x="1043873" y="930304"/>
            <a:chExt cx="3382471" cy="720051"/>
          </a:xfrm>
        </p:grpSpPr>
        <p:sp>
          <p:nvSpPr>
            <p:cNvPr id="26" name="TextBox 7">
              <a:extLst>
                <a:ext uri="{FF2B5EF4-FFF2-40B4-BE49-F238E27FC236}">
                  <a16:creationId xmlns:a16="http://schemas.microsoft.com/office/drawing/2014/main" id="{195C919C-17A9-EC2B-549F-A14434DA6C5A}"/>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27" name="TextBox 8">
              <a:extLst>
                <a:ext uri="{FF2B5EF4-FFF2-40B4-BE49-F238E27FC236}">
                  <a16:creationId xmlns:a16="http://schemas.microsoft.com/office/drawing/2014/main" id="{D54AF9FF-68F5-73EA-9008-1FDD3661FF01}"/>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t-IT" b="1">
                  <a:solidFill>
                    <a:schemeClr val="bg1"/>
                  </a:solidFill>
                </a:rPr>
                <a:t>Training </a:t>
              </a:r>
              <a:r>
                <a:rPr lang="it-IT" b="1" err="1">
                  <a:solidFill>
                    <a:schemeClr val="bg1"/>
                  </a:solidFill>
                </a:rPr>
                <a:t>guidance</a:t>
              </a:r>
              <a:endParaRPr lang="it-IT" b="1">
                <a:solidFill>
                  <a:schemeClr val="bg1"/>
                </a:solidFill>
              </a:endParaRPr>
            </a:p>
          </p:txBody>
        </p:sp>
      </p:grpSp>
    </p:spTree>
    <p:extLst>
      <p:ext uri="{BB962C8B-B14F-4D97-AF65-F5344CB8AC3E}">
        <p14:creationId xmlns:p14="http://schemas.microsoft.com/office/powerpoint/2010/main" val="746262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509581" y="1632740"/>
            <a:ext cx="4279319" cy="591745"/>
            <a:chOff x="1043873" y="930304"/>
            <a:chExt cx="3382471" cy="720051"/>
          </a:xfrm>
        </p:grpSpPr>
        <p:sp>
          <p:nvSpPr>
            <p:cNvPr id="8" name="TextBox 7"/>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9" name="TextBox 8"/>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d-ID" b="1">
                  <a:solidFill>
                    <a:schemeClr val="bg1"/>
                  </a:solidFill>
                </a:rPr>
                <a:t>Collaborative design reviews</a:t>
              </a:r>
            </a:p>
          </p:txBody>
        </p:sp>
      </p:grpSp>
      <p:sp>
        <p:nvSpPr>
          <p:cNvPr id="11" name="Oval 10"/>
          <p:cNvSpPr/>
          <p:nvPr/>
        </p:nvSpPr>
        <p:spPr>
          <a:xfrm>
            <a:off x="7981035" y="1634158"/>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01</a:t>
            </a:r>
          </a:p>
        </p:txBody>
      </p:sp>
      <p:sp>
        <p:nvSpPr>
          <p:cNvPr id="6" name="Oval 10">
            <a:extLst>
              <a:ext uri="{FF2B5EF4-FFF2-40B4-BE49-F238E27FC236}">
                <a16:creationId xmlns:a16="http://schemas.microsoft.com/office/drawing/2014/main" id="{C9145BD1-DDC7-B283-6F03-99679555222C}"/>
              </a:ext>
            </a:extLst>
          </p:cNvPr>
          <p:cNvSpPr/>
          <p:nvPr/>
        </p:nvSpPr>
        <p:spPr>
          <a:xfrm>
            <a:off x="7981035" y="2582496"/>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02</a:t>
            </a:r>
          </a:p>
        </p:txBody>
      </p:sp>
      <p:sp>
        <p:nvSpPr>
          <p:cNvPr id="28" name="Oval 10">
            <a:extLst>
              <a:ext uri="{FF2B5EF4-FFF2-40B4-BE49-F238E27FC236}">
                <a16:creationId xmlns:a16="http://schemas.microsoft.com/office/drawing/2014/main" id="{B54E9A0B-47D0-D2D6-E054-DE456EECBB4F}"/>
              </a:ext>
            </a:extLst>
          </p:cNvPr>
          <p:cNvSpPr/>
          <p:nvPr/>
        </p:nvSpPr>
        <p:spPr>
          <a:xfrm>
            <a:off x="7955523" y="3608503"/>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dirty="0">
                <a:solidFill>
                  <a:schemeClr val="bg1"/>
                </a:solidFill>
                <a:latin typeface="Montserrat" pitchFamily="2" charset="0"/>
              </a:rPr>
              <a:t>03</a:t>
            </a:r>
          </a:p>
        </p:txBody>
      </p:sp>
      <p:grpSp>
        <p:nvGrpSpPr>
          <p:cNvPr id="10" name="Group 6">
            <a:extLst>
              <a:ext uri="{FF2B5EF4-FFF2-40B4-BE49-F238E27FC236}">
                <a16:creationId xmlns:a16="http://schemas.microsoft.com/office/drawing/2014/main" id="{48779E60-50D5-3F9A-B96A-32484BEE44BD}"/>
              </a:ext>
            </a:extLst>
          </p:cNvPr>
          <p:cNvGrpSpPr/>
          <p:nvPr/>
        </p:nvGrpSpPr>
        <p:grpSpPr>
          <a:xfrm>
            <a:off x="8509581" y="2581078"/>
            <a:ext cx="4279319" cy="669414"/>
            <a:chOff x="1043873" y="930304"/>
            <a:chExt cx="3382471" cy="814561"/>
          </a:xfrm>
        </p:grpSpPr>
        <p:sp>
          <p:nvSpPr>
            <p:cNvPr id="16" name="TextBox 7">
              <a:extLst>
                <a:ext uri="{FF2B5EF4-FFF2-40B4-BE49-F238E27FC236}">
                  <a16:creationId xmlns:a16="http://schemas.microsoft.com/office/drawing/2014/main" id="{64CA1AEF-2529-59CB-D40D-5E1DF6E71AA2}"/>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17" name="TextBox 8">
              <a:extLst>
                <a:ext uri="{FF2B5EF4-FFF2-40B4-BE49-F238E27FC236}">
                  <a16:creationId xmlns:a16="http://schemas.microsoft.com/office/drawing/2014/main" id="{79F5E9E9-F794-9638-C417-C887734EBFBB}"/>
                </a:ext>
              </a:extLst>
            </p:cNvPr>
            <p:cNvSpPr txBox="1"/>
            <p:nvPr/>
          </p:nvSpPr>
          <p:spPr>
            <a:xfrm>
              <a:off x="1043873" y="930304"/>
              <a:ext cx="3026421" cy="814561"/>
            </a:xfrm>
            <a:prstGeom prst="rect">
              <a:avLst/>
            </a:prstGeom>
            <a:noFill/>
            <a:ln>
              <a:noFill/>
            </a:ln>
          </p:spPr>
          <p:txBody>
            <a:bodyPr wrap="square" rtlCol="0">
              <a:spAutoFit/>
            </a:bodyPr>
            <a:lstStyle/>
            <a:p>
              <a:pPr>
                <a:lnSpc>
                  <a:spcPts val="2300"/>
                </a:lnSpc>
              </a:pPr>
              <a:r>
                <a:rPr lang="en-US" b="1" dirty="0">
                  <a:solidFill>
                    <a:schemeClr val="bg1"/>
                  </a:solidFill>
                </a:rPr>
                <a:t>Real-time IoT digital twin data on actual equipment</a:t>
              </a:r>
            </a:p>
          </p:txBody>
        </p:sp>
      </p:grpSp>
      <p:grpSp>
        <p:nvGrpSpPr>
          <p:cNvPr id="18" name="Group 6">
            <a:extLst>
              <a:ext uri="{FF2B5EF4-FFF2-40B4-BE49-F238E27FC236}">
                <a16:creationId xmlns:a16="http://schemas.microsoft.com/office/drawing/2014/main" id="{3C2B1881-A5A0-6C42-E8FF-C356B3C91175}"/>
              </a:ext>
            </a:extLst>
          </p:cNvPr>
          <p:cNvGrpSpPr/>
          <p:nvPr/>
        </p:nvGrpSpPr>
        <p:grpSpPr>
          <a:xfrm>
            <a:off x="8484069" y="3607085"/>
            <a:ext cx="4279319" cy="591745"/>
            <a:chOff x="1043873" y="930304"/>
            <a:chExt cx="3382471" cy="720051"/>
          </a:xfrm>
        </p:grpSpPr>
        <p:sp>
          <p:nvSpPr>
            <p:cNvPr id="22" name="TextBox 7">
              <a:extLst>
                <a:ext uri="{FF2B5EF4-FFF2-40B4-BE49-F238E27FC236}">
                  <a16:creationId xmlns:a16="http://schemas.microsoft.com/office/drawing/2014/main" id="{CAEEA012-C993-E5EC-A391-9D911AFA88F8}"/>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23" name="TextBox 8">
              <a:extLst>
                <a:ext uri="{FF2B5EF4-FFF2-40B4-BE49-F238E27FC236}">
                  <a16:creationId xmlns:a16="http://schemas.microsoft.com/office/drawing/2014/main" id="{BDE94EB3-D5FF-E5DF-E3D1-E1DABB308EE1}"/>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t-IT" b="1">
                  <a:solidFill>
                    <a:schemeClr val="bg1"/>
                  </a:solidFill>
                </a:rPr>
                <a:t>Training </a:t>
              </a:r>
              <a:r>
                <a:rPr lang="it-IT" b="1" err="1">
                  <a:solidFill>
                    <a:schemeClr val="bg1"/>
                  </a:solidFill>
                </a:rPr>
                <a:t>guidance</a:t>
              </a:r>
              <a:endParaRPr lang="it-IT" b="1">
                <a:solidFill>
                  <a:schemeClr val="bg1"/>
                </a:solidFill>
              </a:endParaRPr>
            </a:p>
          </p:txBody>
        </p:sp>
      </p:grpSp>
      <p:sp>
        <p:nvSpPr>
          <p:cNvPr id="24" name="Titolo 1">
            <a:extLst>
              <a:ext uri="{FF2B5EF4-FFF2-40B4-BE49-F238E27FC236}">
                <a16:creationId xmlns:a16="http://schemas.microsoft.com/office/drawing/2014/main" id="{D34EA754-EF5D-2AA0-2715-3556A4A61C4B}"/>
              </a:ext>
            </a:extLst>
          </p:cNvPr>
          <p:cNvSpPr txBox="1">
            <a:spLocks/>
          </p:cNvSpPr>
          <p:nvPr/>
        </p:nvSpPr>
        <p:spPr>
          <a:xfrm>
            <a:off x="6926936" y="708195"/>
            <a:ext cx="3092964" cy="121938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solidFill>
                <a:schemeClr val="bg1"/>
              </a:solidFill>
              <a:latin typeface="+mj-lt"/>
            </a:endParaRPr>
          </a:p>
        </p:txBody>
      </p:sp>
      <p:sp>
        <p:nvSpPr>
          <p:cNvPr id="15" name="Oval 10">
            <a:extLst>
              <a:ext uri="{FF2B5EF4-FFF2-40B4-BE49-F238E27FC236}">
                <a16:creationId xmlns:a16="http://schemas.microsoft.com/office/drawing/2014/main" id="{06152CC7-824F-6828-772D-640704855E82}"/>
              </a:ext>
            </a:extLst>
          </p:cNvPr>
          <p:cNvSpPr/>
          <p:nvPr/>
        </p:nvSpPr>
        <p:spPr>
          <a:xfrm>
            <a:off x="7981035" y="4634510"/>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GB" sz="1400" b="1" dirty="0">
              <a:solidFill>
                <a:schemeClr val="bg1"/>
              </a:solidFill>
              <a:latin typeface="Montserrat" pitchFamily="2" charset="0"/>
            </a:endParaRPr>
          </a:p>
          <a:p>
            <a:pPr algn="ctr"/>
            <a:r>
              <a:rPr lang="en-GB" sz="1400" b="1" dirty="0">
                <a:solidFill>
                  <a:schemeClr val="bg1"/>
                </a:solidFill>
                <a:latin typeface="Montserrat" pitchFamily="2" charset="0"/>
              </a:rPr>
              <a:t>04</a:t>
            </a:r>
          </a:p>
          <a:p>
            <a:pPr algn="ctr"/>
            <a:endParaRPr lang="en-GB" sz="1400" b="1" dirty="0">
              <a:solidFill>
                <a:schemeClr val="bg1"/>
              </a:solidFill>
              <a:latin typeface="Montserrat" pitchFamily="2" charset="0"/>
            </a:endParaRPr>
          </a:p>
        </p:txBody>
      </p:sp>
      <p:grpSp>
        <p:nvGrpSpPr>
          <p:cNvPr id="19" name="Group 6">
            <a:extLst>
              <a:ext uri="{FF2B5EF4-FFF2-40B4-BE49-F238E27FC236}">
                <a16:creationId xmlns:a16="http://schemas.microsoft.com/office/drawing/2014/main" id="{A7918A55-3C5C-6957-D34B-560451225BBB}"/>
              </a:ext>
            </a:extLst>
          </p:cNvPr>
          <p:cNvGrpSpPr/>
          <p:nvPr/>
        </p:nvGrpSpPr>
        <p:grpSpPr>
          <a:xfrm>
            <a:off x="8509581" y="4633092"/>
            <a:ext cx="4279319" cy="591745"/>
            <a:chOff x="1043873" y="930304"/>
            <a:chExt cx="3382471" cy="720051"/>
          </a:xfrm>
        </p:grpSpPr>
        <p:sp>
          <p:nvSpPr>
            <p:cNvPr id="20" name="TextBox 7">
              <a:extLst>
                <a:ext uri="{FF2B5EF4-FFF2-40B4-BE49-F238E27FC236}">
                  <a16:creationId xmlns:a16="http://schemas.microsoft.com/office/drawing/2014/main" id="{D54F0984-6A12-25D2-0099-D0FCBCFEA876}"/>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21" name="TextBox 8">
              <a:extLst>
                <a:ext uri="{FF2B5EF4-FFF2-40B4-BE49-F238E27FC236}">
                  <a16:creationId xmlns:a16="http://schemas.microsoft.com/office/drawing/2014/main" id="{9DF59FBA-AFE9-B9E5-9880-D9D633A5280A}"/>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t-IT" b="1" dirty="0" err="1">
                  <a:solidFill>
                    <a:schemeClr val="bg1"/>
                  </a:solidFill>
                </a:rPr>
                <a:t>Wayfinding</a:t>
              </a:r>
              <a:endParaRPr lang="it-IT" b="1" dirty="0">
                <a:solidFill>
                  <a:schemeClr val="bg1"/>
                </a:solidFill>
              </a:endParaRPr>
            </a:p>
          </p:txBody>
        </p:sp>
      </p:grpSp>
      <p:pic>
        <p:nvPicPr>
          <p:cNvPr id="3" name="Picture 3">
            <a:extLst>
              <a:ext uri="{FF2B5EF4-FFF2-40B4-BE49-F238E27FC236}">
                <a16:creationId xmlns:a16="http://schemas.microsoft.com/office/drawing/2014/main" id="{E283CC65-0691-F84F-CF60-E61B3459D2D6}"/>
              </a:ext>
            </a:extLst>
          </p:cNvPr>
          <p:cNvPicPr>
            <a:picLocks noGrp="1" noChangeAspect="1"/>
          </p:cNvPicPr>
          <p:nvPr>
            <p:ph type="pic" sz="quarter" idx="10"/>
          </p:nvPr>
        </p:nvPicPr>
        <p:blipFill rotWithShape="1">
          <a:blip r:embed="rId2"/>
          <a:srcRect t="646" b="646"/>
          <a:stretch/>
        </p:blipFill>
        <p:spPr>
          <a:prstGeom prst="rect">
            <a:avLst/>
          </a:prstGeom>
        </p:spPr>
      </p:pic>
      <p:sp>
        <p:nvSpPr>
          <p:cNvPr id="2" name="Title 1">
            <a:extLst>
              <a:ext uri="{FF2B5EF4-FFF2-40B4-BE49-F238E27FC236}">
                <a16:creationId xmlns:a16="http://schemas.microsoft.com/office/drawing/2014/main" id="{01E75BA2-C3D6-6815-71FD-BE7E6C7DFF1B}"/>
              </a:ext>
            </a:extLst>
          </p:cNvPr>
          <p:cNvSpPr>
            <a:spLocks noGrp="1"/>
          </p:cNvSpPr>
          <p:nvPr>
            <p:ph type="title"/>
          </p:nvPr>
        </p:nvSpPr>
        <p:spPr/>
        <p:txBody>
          <a:bodyPr/>
          <a:lstStyle/>
          <a:p>
            <a:r>
              <a:rPr lang="en-US" dirty="0"/>
              <a:t>Persistent multi-user virtual content</a:t>
            </a:r>
          </a:p>
        </p:txBody>
      </p:sp>
    </p:spTree>
    <p:extLst>
      <p:ext uri="{BB962C8B-B14F-4D97-AF65-F5344CB8AC3E}">
        <p14:creationId xmlns:p14="http://schemas.microsoft.com/office/powerpoint/2010/main" val="2455738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pPr algn="ctr"/>
            <a:r>
              <a:rPr lang="en-US" sz="8000" dirty="0"/>
              <a:t>Consumer Area</a:t>
            </a:r>
            <a:br>
              <a:rPr lang="en-US" sz="8000" dirty="0"/>
            </a:br>
            <a:br>
              <a:rPr lang="en-US" sz="8000" dirty="0"/>
            </a:br>
            <a:endParaRPr lang="en-US" sz="8000" dirty="0"/>
          </a:p>
        </p:txBody>
      </p:sp>
      <p:sp>
        <p:nvSpPr>
          <p:cNvPr id="3" name="Text Placeholder 2">
            <a:extLst>
              <a:ext uri="{FF2B5EF4-FFF2-40B4-BE49-F238E27FC236}">
                <a16:creationId xmlns:a16="http://schemas.microsoft.com/office/drawing/2014/main" id="{086E5492-6BBF-78E0-9698-529166A163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951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455481" y="2172490"/>
            <a:ext cx="4279319" cy="591745"/>
            <a:chOff x="1043873" y="930304"/>
            <a:chExt cx="3382471" cy="720051"/>
          </a:xfrm>
        </p:grpSpPr>
        <p:sp>
          <p:nvSpPr>
            <p:cNvPr id="8" name="TextBox 7"/>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9" name="TextBox 8"/>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d-ID" b="1" dirty="0">
                  <a:solidFill>
                    <a:schemeClr val="bg1"/>
                  </a:solidFill>
                </a:rPr>
                <a:t>Wayfinding</a:t>
              </a:r>
            </a:p>
          </p:txBody>
        </p:sp>
      </p:grpSp>
      <p:sp>
        <p:nvSpPr>
          <p:cNvPr id="11" name="Oval 10"/>
          <p:cNvSpPr/>
          <p:nvPr/>
        </p:nvSpPr>
        <p:spPr>
          <a:xfrm>
            <a:off x="6926935" y="2173908"/>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01</a:t>
            </a:r>
          </a:p>
        </p:txBody>
      </p:sp>
      <p:grpSp>
        <p:nvGrpSpPr>
          <p:cNvPr id="10" name="Group 6">
            <a:extLst>
              <a:ext uri="{FF2B5EF4-FFF2-40B4-BE49-F238E27FC236}">
                <a16:creationId xmlns:a16="http://schemas.microsoft.com/office/drawing/2014/main" id="{48779E60-50D5-3F9A-B96A-32484BEE44BD}"/>
              </a:ext>
            </a:extLst>
          </p:cNvPr>
          <p:cNvGrpSpPr/>
          <p:nvPr/>
        </p:nvGrpSpPr>
        <p:grpSpPr>
          <a:xfrm>
            <a:off x="7455481" y="3120828"/>
            <a:ext cx="4279319" cy="591745"/>
            <a:chOff x="1043873" y="930304"/>
            <a:chExt cx="3382471" cy="720051"/>
          </a:xfrm>
        </p:grpSpPr>
        <p:sp>
          <p:nvSpPr>
            <p:cNvPr id="16" name="TextBox 7">
              <a:extLst>
                <a:ext uri="{FF2B5EF4-FFF2-40B4-BE49-F238E27FC236}">
                  <a16:creationId xmlns:a16="http://schemas.microsoft.com/office/drawing/2014/main" id="{64CA1AEF-2529-59CB-D40D-5E1DF6E71AA2}"/>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17" name="TextBox 8">
              <a:extLst>
                <a:ext uri="{FF2B5EF4-FFF2-40B4-BE49-F238E27FC236}">
                  <a16:creationId xmlns:a16="http://schemas.microsoft.com/office/drawing/2014/main" id="{79F5E9E9-F794-9638-C417-C887734EBFBB}"/>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endParaRPr lang="en-US" b="1" dirty="0">
                <a:solidFill>
                  <a:schemeClr val="bg1"/>
                </a:solidFill>
              </a:endParaRPr>
            </a:p>
          </p:txBody>
        </p:sp>
      </p:grpSp>
      <p:sp>
        <p:nvSpPr>
          <p:cNvPr id="22" name="TextBox 7">
            <a:extLst>
              <a:ext uri="{FF2B5EF4-FFF2-40B4-BE49-F238E27FC236}">
                <a16:creationId xmlns:a16="http://schemas.microsoft.com/office/drawing/2014/main" id="{CAEEA012-C993-E5EC-A391-9D911AFA88F8}"/>
              </a:ext>
            </a:extLst>
          </p:cNvPr>
          <p:cNvSpPr txBox="1"/>
          <p:nvPr/>
        </p:nvSpPr>
        <p:spPr>
          <a:xfrm>
            <a:off x="7429970" y="4399769"/>
            <a:ext cx="4279318" cy="338811"/>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24" name="Titolo 1">
            <a:extLst>
              <a:ext uri="{FF2B5EF4-FFF2-40B4-BE49-F238E27FC236}">
                <a16:creationId xmlns:a16="http://schemas.microsoft.com/office/drawing/2014/main" id="{D34EA754-EF5D-2AA0-2715-3556A4A61C4B}"/>
              </a:ext>
            </a:extLst>
          </p:cNvPr>
          <p:cNvSpPr txBox="1">
            <a:spLocks/>
          </p:cNvSpPr>
          <p:nvPr/>
        </p:nvSpPr>
        <p:spPr>
          <a:xfrm>
            <a:off x="6926936" y="708195"/>
            <a:ext cx="3092964" cy="121938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solidFill>
                <a:schemeClr val="bg1"/>
              </a:solidFill>
              <a:latin typeface="+mj-lt"/>
            </a:endParaRPr>
          </a:p>
        </p:txBody>
      </p:sp>
      <p:sp>
        <p:nvSpPr>
          <p:cNvPr id="4" name="Title 3">
            <a:extLst>
              <a:ext uri="{FF2B5EF4-FFF2-40B4-BE49-F238E27FC236}">
                <a16:creationId xmlns:a16="http://schemas.microsoft.com/office/drawing/2014/main" id="{71669A72-5990-B5D3-7AF4-4E29C25E9DDE}"/>
              </a:ext>
            </a:extLst>
          </p:cNvPr>
          <p:cNvSpPr>
            <a:spLocks noGrp="1"/>
          </p:cNvSpPr>
          <p:nvPr>
            <p:ph type="title"/>
          </p:nvPr>
        </p:nvSpPr>
        <p:spPr/>
        <p:txBody>
          <a:bodyPr/>
          <a:lstStyle/>
          <a:p>
            <a:r>
              <a:rPr lang="en-US" dirty="0"/>
              <a:t>Persistent multi-user virtual content</a:t>
            </a:r>
          </a:p>
        </p:txBody>
      </p:sp>
      <p:pic>
        <p:nvPicPr>
          <p:cNvPr id="2" name="Segnaposto immagine 3">
            <a:extLst>
              <a:ext uri="{FF2B5EF4-FFF2-40B4-BE49-F238E27FC236}">
                <a16:creationId xmlns:a16="http://schemas.microsoft.com/office/drawing/2014/main" id="{BE2A9037-AE28-2C78-A360-CB274ABC1646}"/>
              </a:ext>
            </a:extLst>
          </p:cNvPr>
          <p:cNvPicPr>
            <a:picLocks noChangeAspect="1"/>
          </p:cNvPicPr>
          <p:nvPr/>
        </p:nvPicPr>
        <p:blipFill>
          <a:blip r:embed="rId2"/>
          <a:srcRect t="608" b="608"/>
          <a:stretch>
            <a:fillRect/>
          </a:stretch>
        </p:blipFill>
        <p:spPr>
          <a:xfrm>
            <a:off x="546102" y="1540729"/>
            <a:ext cx="6155298" cy="3421439"/>
          </a:xfrm>
          <a:prstGeom prst="rect">
            <a:avLst/>
          </a:prstGeom>
          <a:solidFill>
            <a:schemeClr val="bg1"/>
          </a:solidFill>
        </p:spPr>
      </p:pic>
      <p:sp>
        <p:nvSpPr>
          <p:cNvPr id="5" name="Picture Placeholder 4">
            <a:extLst>
              <a:ext uri="{FF2B5EF4-FFF2-40B4-BE49-F238E27FC236}">
                <a16:creationId xmlns:a16="http://schemas.microsoft.com/office/drawing/2014/main" id="{8199DE96-AE0D-EF67-84BE-BA98C1374B77}"/>
              </a:ext>
            </a:extLst>
          </p:cNvPr>
          <p:cNvSpPr>
            <a:spLocks noGrp="1"/>
          </p:cNvSpPr>
          <p:nvPr>
            <p:ph type="pic" sz="quarter" idx="10"/>
          </p:nvPr>
        </p:nvSpPr>
        <p:spPr>
          <a:xfrm>
            <a:off x="203200" y="1216374"/>
            <a:ext cx="5153025" cy="3352800"/>
          </a:xfrm>
        </p:spPr>
      </p:sp>
    </p:spTree>
    <p:extLst>
      <p:ext uri="{BB962C8B-B14F-4D97-AF65-F5344CB8AC3E}">
        <p14:creationId xmlns:p14="http://schemas.microsoft.com/office/powerpoint/2010/main" val="247455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455481" y="2172490"/>
            <a:ext cx="4279319" cy="591745"/>
            <a:chOff x="1043873" y="930304"/>
            <a:chExt cx="3382471" cy="720051"/>
          </a:xfrm>
        </p:grpSpPr>
        <p:sp>
          <p:nvSpPr>
            <p:cNvPr id="8" name="TextBox 7"/>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9" name="TextBox 8"/>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d-ID" b="1" dirty="0">
                  <a:solidFill>
                    <a:schemeClr val="bg1"/>
                  </a:solidFill>
                </a:rPr>
                <a:t>Wayfinding</a:t>
              </a:r>
            </a:p>
          </p:txBody>
        </p:sp>
      </p:grpSp>
      <p:sp>
        <p:nvSpPr>
          <p:cNvPr id="11" name="Oval 10"/>
          <p:cNvSpPr/>
          <p:nvPr/>
        </p:nvSpPr>
        <p:spPr>
          <a:xfrm>
            <a:off x="6926935" y="2173908"/>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01</a:t>
            </a:r>
          </a:p>
        </p:txBody>
      </p:sp>
      <p:sp>
        <p:nvSpPr>
          <p:cNvPr id="6" name="Oval 10">
            <a:extLst>
              <a:ext uri="{FF2B5EF4-FFF2-40B4-BE49-F238E27FC236}">
                <a16:creationId xmlns:a16="http://schemas.microsoft.com/office/drawing/2014/main" id="{C9145BD1-DDC7-B283-6F03-99679555222C}"/>
              </a:ext>
            </a:extLst>
          </p:cNvPr>
          <p:cNvSpPr/>
          <p:nvPr/>
        </p:nvSpPr>
        <p:spPr>
          <a:xfrm>
            <a:off x="6926935" y="3122246"/>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02</a:t>
            </a:r>
          </a:p>
        </p:txBody>
      </p:sp>
      <p:grpSp>
        <p:nvGrpSpPr>
          <p:cNvPr id="10" name="Group 6">
            <a:extLst>
              <a:ext uri="{FF2B5EF4-FFF2-40B4-BE49-F238E27FC236}">
                <a16:creationId xmlns:a16="http://schemas.microsoft.com/office/drawing/2014/main" id="{48779E60-50D5-3F9A-B96A-32484BEE44BD}"/>
              </a:ext>
            </a:extLst>
          </p:cNvPr>
          <p:cNvGrpSpPr/>
          <p:nvPr/>
        </p:nvGrpSpPr>
        <p:grpSpPr>
          <a:xfrm>
            <a:off x="7455481" y="3120828"/>
            <a:ext cx="4279319" cy="591745"/>
            <a:chOff x="1043873" y="930304"/>
            <a:chExt cx="3382471" cy="720051"/>
          </a:xfrm>
        </p:grpSpPr>
        <p:sp>
          <p:nvSpPr>
            <p:cNvPr id="16" name="TextBox 7">
              <a:extLst>
                <a:ext uri="{FF2B5EF4-FFF2-40B4-BE49-F238E27FC236}">
                  <a16:creationId xmlns:a16="http://schemas.microsoft.com/office/drawing/2014/main" id="{64CA1AEF-2529-59CB-D40D-5E1DF6E71AA2}"/>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17" name="TextBox 8">
              <a:extLst>
                <a:ext uri="{FF2B5EF4-FFF2-40B4-BE49-F238E27FC236}">
                  <a16:creationId xmlns:a16="http://schemas.microsoft.com/office/drawing/2014/main" id="{79F5E9E9-F794-9638-C417-C887734EBFBB}"/>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en-US" b="1" dirty="0">
                  <a:solidFill>
                    <a:schemeClr val="bg1"/>
                  </a:solidFill>
                </a:rPr>
                <a:t>Static contents</a:t>
              </a:r>
            </a:p>
          </p:txBody>
        </p:sp>
      </p:grpSp>
      <p:sp>
        <p:nvSpPr>
          <p:cNvPr id="22" name="TextBox 7">
            <a:extLst>
              <a:ext uri="{FF2B5EF4-FFF2-40B4-BE49-F238E27FC236}">
                <a16:creationId xmlns:a16="http://schemas.microsoft.com/office/drawing/2014/main" id="{CAEEA012-C993-E5EC-A391-9D911AFA88F8}"/>
              </a:ext>
            </a:extLst>
          </p:cNvPr>
          <p:cNvSpPr txBox="1"/>
          <p:nvPr/>
        </p:nvSpPr>
        <p:spPr>
          <a:xfrm>
            <a:off x="7429970" y="4399769"/>
            <a:ext cx="4279318" cy="338811"/>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24" name="Titolo 1">
            <a:extLst>
              <a:ext uri="{FF2B5EF4-FFF2-40B4-BE49-F238E27FC236}">
                <a16:creationId xmlns:a16="http://schemas.microsoft.com/office/drawing/2014/main" id="{D34EA754-EF5D-2AA0-2715-3556A4A61C4B}"/>
              </a:ext>
            </a:extLst>
          </p:cNvPr>
          <p:cNvSpPr txBox="1">
            <a:spLocks/>
          </p:cNvSpPr>
          <p:nvPr/>
        </p:nvSpPr>
        <p:spPr>
          <a:xfrm>
            <a:off x="6926936" y="708195"/>
            <a:ext cx="3092964" cy="121938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solidFill>
                <a:schemeClr val="bg1"/>
              </a:solidFill>
              <a:latin typeface="+mj-lt"/>
            </a:endParaRPr>
          </a:p>
        </p:txBody>
      </p:sp>
      <p:sp>
        <p:nvSpPr>
          <p:cNvPr id="12" name="Picture Placeholder 11">
            <a:extLst>
              <a:ext uri="{FF2B5EF4-FFF2-40B4-BE49-F238E27FC236}">
                <a16:creationId xmlns:a16="http://schemas.microsoft.com/office/drawing/2014/main" id="{911B47AC-EA5E-96C0-9C0E-3AC1B514841E}"/>
              </a:ext>
            </a:extLst>
          </p:cNvPr>
          <p:cNvSpPr>
            <a:spLocks noGrp="1"/>
          </p:cNvSpPr>
          <p:nvPr>
            <p:ph type="pic" sz="quarter" idx="10"/>
          </p:nvPr>
        </p:nvSpPr>
        <p:spPr/>
      </p:sp>
      <p:sp>
        <p:nvSpPr>
          <p:cNvPr id="3" name="Title 2">
            <a:extLst>
              <a:ext uri="{FF2B5EF4-FFF2-40B4-BE49-F238E27FC236}">
                <a16:creationId xmlns:a16="http://schemas.microsoft.com/office/drawing/2014/main" id="{080E0923-1E33-67B5-E650-8E80C4ECF120}"/>
              </a:ext>
            </a:extLst>
          </p:cNvPr>
          <p:cNvSpPr>
            <a:spLocks noGrp="1"/>
          </p:cNvSpPr>
          <p:nvPr>
            <p:ph type="title"/>
          </p:nvPr>
        </p:nvSpPr>
        <p:spPr/>
        <p:txBody>
          <a:bodyPr/>
          <a:lstStyle/>
          <a:p>
            <a:r>
              <a:rPr lang="en-US" dirty="0"/>
              <a:t>Persistent multi-user virtual content</a:t>
            </a:r>
          </a:p>
        </p:txBody>
      </p:sp>
      <p:pic>
        <p:nvPicPr>
          <p:cNvPr id="4" name="Picture 2">
            <a:extLst>
              <a:ext uri="{FF2B5EF4-FFF2-40B4-BE49-F238E27FC236}">
                <a16:creationId xmlns:a16="http://schemas.microsoft.com/office/drawing/2014/main" id="{FABC705C-57D8-3CF7-BB66-4F8F7B6D34D1}"/>
              </a:ext>
            </a:extLst>
          </p:cNvPr>
          <p:cNvPicPr>
            <a:picLocks noChangeAspect="1"/>
          </p:cNvPicPr>
          <p:nvPr/>
        </p:nvPicPr>
        <p:blipFill rotWithShape="1">
          <a:blip r:embed="rId2"/>
          <a:srcRect b="25000"/>
          <a:stretch/>
        </p:blipFill>
        <p:spPr>
          <a:xfrm>
            <a:off x="1458454" y="1752607"/>
            <a:ext cx="5343525" cy="3005734"/>
          </a:xfrm>
          <a:prstGeom prst="rect">
            <a:avLst/>
          </a:prstGeom>
        </p:spPr>
      </p:pic>
      <mc:AlternateContent xmlns:mc="http://schemas.openxmlformats.org/markup-compatibility/2006">
        <mc:Choice xmlns:am3d="http://schemas.microsoft.com/office/drawing/2017/model3d" Requires="am3d">
          <p:graphicFrame>
            <p:nvGraphicFramePr>
              <p:cNvPr id="5" name="3D Model 3" descr="Residential House">
                <a:extLst>
                  <a:ext uri="{FF2B5EF4-FFF2-40B4-BE49-F238E27FC236}">
                    <a16:creationId xmlns:a16="http://schemas.microsoft.com/office/drawing/2014/main" id="{D85D1BD9-A3FF-56BB-4A0A-DFB70779152C}"/>
                  </a:ext>
                </a:extLst>
              </p:cNvPr>
              <p:cNvGraphicFramePr>
                <a:graphicFrameLocks noChangeAspect="1"/>
              </p:cNvGraphicFramePr>
              <p:nvPr>
                <p:extLst>
                  <p:ext uri="{D42A27DB-BD31-4B8C-83A1-F6EECF244321}">
                    <p14:modId xmlns:p14="http://schemas.microsoft.com/office/powerpoint/2010/main" val="3033121570"/>
                  </p:ext>
                </p:extLst>
              </p:nvPr>
            </p:nvGraphicFramePr>
            <p:xfrm>
              <a:off x="2632793" y="1617961"/>
              <a:ext cx="3348269" cy="3005734"/>
            </p:xfrm>
            <a:graphic>
              <a:graphicData uri="http://schemas.microsoft.com/office/drawing/2017/model3d">
                <am3d:model3d r:embed="rId3">
                  <am3d:spPr>
                    <a:xfrm>
                      <a:off x="0" y="0"/>
                      <a:ext cx="3348269" cy="3005734"/>
                    </a:xfrm>
                    <a:prstGeom prst="rect">
                      <a:avLst/>
                    </a:prstGeom>
                  </am3d:spPr>
                  <am3d:camera>
                    <am3d:pos x="0" y="0" z="75862235"/>
                    <am3d:up dx="0" dy="36000000" dz="0"/>
                    <am3d:lookAt x="0" y="0" z="0"/>
                    <am3d:perspective fov="2700000"/>
                  </am3d:camera>
                  <am3d:trans>
                    <am3d:meterPerModelUnit n="397732" d="1000000"/>
                    <am3d:preTrans dx="0" dy="-14437568" dz="0"/>
                    <am3d:scale>
                      <am3d:sx n="1000000" d="1000000"/>
                      <am3d:sy n="1000000" d="1000000"/>
                      <am3d:sz n="1000000" d="1000000"/>
                    </am3d:scale>
                    <am3d:rot ax="-362051" ay="615402" az="-64714"/>
                    <am3d:postTrans dx="0" dy="0" dz="0"/>
                  </am3d:trans>
                  <am3d:attrSrcUrl r:id="rId4"/>
                  <am3d:raster rName="Office3DRenderer" rVer="16.0.8326">
                    <am3d:blip r:embed="rId5"/>
                  </am3d:raster>
                  <am3d:objViewport viewportSz="54877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3" descr="Residential House">
                <a:extLst>
                  <a:ext uri="{FF2B5EF4-FFF2-40B4-BE49-F238E27FC236}">
                    <a16:creationId xmlns:a16="http://schemas.microsoft.com/office/drawing/2014/main" id="{D85D1BD9-A3FF-56BB-4A0A-DFB70779152C}"/>
                  </a:ext>
                </a:extLst>
              </p:cNvPr>
              <p:cNvPicPr>
                <a:picLocks noGrp="1" noRot="1" noChangeAspect="1" noMove="1" noResize="1" noEditPoints="1" noAdjustHandles="1" noChangeArrowheads="1" noChangeShapeType="1" noCrop="1"/>
              </p:cNvPicPr>
              <p:nvPr/>
            </p:nvPicPr>
            <p:blipFill>
              <a:blip r:embed="rId5"/>
              <a:stretch>
                <a:fillRect/>
              </a:stretch>
            </p:blipFill>
            <p:spPr>
              <a:xfrm>
                <a:off x="2632793" y="1617961"/>
                <a:ext cx="3348269" cy="3005734"/>
              </a:xfrm>
              <a:prstGeom prst="rect">
                <a:avLst/>
              </a:prstGeom>
            </p:spPr>
          </p:pic>
        </mc:Fallback>
      </mc:AlternateContent>
    </p:spTree>
    <p:extLst>
      <p:ext uri="{BB962C8B-B14F-4D97-AF65-F5344CB8AC3E}">
        <p14:creationId xmlns:p14="http://schemas.microsoft.com/office/powerpoint/2010/main" val="289837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60" presetClass="entr" presetSubtype="2"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0"/>
                                        <p:tgtEl>
                                          <p:spTgt spid="5"/>
                                        </p:tgtEl>
                                      </p:cBhvr>
                                    </p:animEffect>
                                    <p:anim calcmode="lin" valueType="num">
                                      <p:cBhvr additive="sum">
                                        <p:cTn id="17" dur="2500" fill="hold"/>
                                        <p:tgtEl>
                                          <p:spTgt spid="5"/>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18" dur="25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25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25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455481" y="2172490"/>
            <a:ext cx="4279319" cy="591745"/>
            <a:chOff x="1043873" y="930304"/>
            <a:chExt cx="3382471" cy="720051"/>
          </a:xfrm>
        </p:grpSpPr>
        <p:sp>
          <p:nvSpPr>
            <p:cNvPr id="8" name="TextBox 7"/>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9" name="TextBox 8"/>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d-ID" b="1" dirty="0">
                  <a:solidFill>
                    <a:schemeClr val="bg1"/>
                  </a:solidFill>
                </a:rPr>
                <a:t>Wayfinding</a:t>
              </a:r>
            </a:p>
          </p:txBody>
        </p:sp>
      </p:grpSp>
      <p:sp>
        <p:nvSpPr>
          <p:cNvPr id="11" name="Oval 10"/>
          <p:cNvSpPr/>
          <p:nvPr/>
        </p:nvSpPr>
        <p:spPr>
          <a:xfrm>
            <a:off x="6926935" y="2173908"/>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01</a:t>
            </a:r>
          </a:p>
        </p:txBody>
      </p:sp>
      <p:sp>
        <p:nvSpPr>
          <p:cNvPr id="6" name="Oval 10">
            <a:extLst>
              <a:ext uri="{FF2B5EF4-FFF2-40B4-BE49-F238E27FC236}">
                <a16:creationId xmlns:a16="http://schemas.microsoft.com/office/drawing/2014/main" id="{C9145BD1-DDC7-B283-6F03-99679555222C}"/>
              </a:ext>
            </a:extLst>
          </p:cNvPr>
          <p:cNvSpPr/>
          <p:nvPr/>
        </p:nvSpPr>
        <p:spPr>
          <a:xfrm>
            <a:off x="6926935" y="3122246"/>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02</a:t>
            </a:r>
          </a:p>
        </p:txBody>
      </p:sp>
      <p:sp>
        <p:nvSpPr>
          <p:cNvPr id="28" name="Oval 10">
            <a:extLst>
              <a:ext uri="{FF2B5EF4-FFF2-40B4-BE49-F238E27FC236}">
                <a16:creationId xmlns:a16="http://schemas.microsoft.com/office/drawing/2014/main" id="{B54E9A0B-47D0-D2D6-E054-DE456EECBB4F}"/>
              </a:ext>
            </a:extLst>
          </p:cNvPr>
          <p:cNvSpPr/>
          <p:nvPr/>
        </p:nvSpPr>
        <p:spPr>
          <a:xfrm>
            <a:off x="6901423" y="4148253"/>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dirty="0">
                <a:solidFill>
                  <a:schemeClr val="bg1"/>
                </a:solidFill>
                <a:latin typeface="Montserrat" pitchFamily="2" charset="0"/>
              </a:rPr>
              <a:t>03</a:t>
            </a:r>
          </a:p>
        </p:txBody>
      </p:sp>
      <p:grpSp>
        <p:nvGrpSpPr>
          <p:cNvPr id="10" name="Group 6">
            <a:extLst>
              <a:ext uri="{FF2B5EF4-FFF2-40B4-BE49-F238E27FC236}">
                <a16:creationId xmlns:a16="http://schemas.microsoft.com/office/drawing/2014/main" id="{48779E60-50D5-3F9A-B96A-32484BEE44BD}"/>
              </a:ext>
            </a:extLst>
          </p:cNvPr>
          <p:cNvGrpSpPr/>
          <p:nvPr/>
        </p:nvGrpSpPr>
        <p:grpSpPr>
          <a:xfrm>
            <a:off x="7455481" y="3120828"/>
            <a:ext cx="4279319" cy="591745"/>
            <a:chOff x="1043873" y="930304"/>
            <a:chExt cx="3382471" cy="720051"/>
          </a:xfrm>
        </p:grpSpPr>
        <p:sp>
          <p:nvSpPr>
            <p:cNvPr id="16" name="TextBox 7">
              <a:extLst>
                <a:ext uri="{FF2B5EF4-FFF2-40B4-BE49-F238E27FC236}">
                  <a16:creationId xmlns:a16="http://schemas.microsoft.com/office/drawing/2014/main" id="{64CA1AEF-2529-59CB-D40D-5E1DF6E71AA2}"/>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17" name="TextBox 8">
              <a:extLst>
                <a:ext uri="{FF2B5EF4-FFF2-40B4-BE49-F238E27FC236}">
                  <a16:creationId xmlns:a16="http://schemas.microsoft.com/office/drawing/2014/main" id="{79F5E9E9-F794-9638-C417-C887734EBFBB}"/>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en-US" b="1" dirty="0">
                  <a:solidFill>
                    <a:schemeClr val="bg1"/>
                  </a:solidFill>
                </a:rPr>
                <a:t>Static contents</a:t>
              </a:r>
            </a:p>
          </p:txBody>
        </p:sp>
      </p:grpSp>
      <p:grpSp>
        <p:nvGrpSpPr>
          <p:cNvPr id="18" name="Group 6">
            <a:extLst>
              <a:ext uri="{FF2B5EF4-FFF2-40B4-BE49-F238E27FC236}">
                <a16:creationId xmlns:a16="http://schemas.microsoft.com/office/drawing/2014/main" id="{3C2B1881-A5A0-6C42-E8FF-C356B3C91175}"/>
              </a:ext>
            </a:extLst>
          </p:cNvPr>
          <p:cNvGrpSpPr/>
          <p:nvPr/>
        </p:nvGrpSpPr>
        <p:grpSpPr>
          <a:xfrm>
            <a:off x="7429969" y="4146835"/>
            <a:ext cx="4279319" cy="591745"/>
            <a:chOff x="1043873" y="930304"/>
            <a:chExt cx="3382471" cy="720051"/>
          </a:xfrm>
        </p:grpSpPr>
        <p:sp>
          <p:nvSpPr>
            <p:cNvPr id="22" name="TextBox 7">
              <a:extLst>
                <a:ext uri="{FF2B5EF4-FFF2-40B4-BE49-F238E27FC236}">
                  <a16:creationId xmlns:a16="http://schemas.microsoft.com/office/drawing/2014/main" id="{CAEEA012-C993-E5EC-A391-9D911AFA88F8}"/>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23" name="TextBox 8">
              <a:extLst>
                <a:ext uri="{FF2B5EF4-FFF2-40B4-BE49-F238E27FC236}">
                  <a16:creationId xmlns:a16="http://schemas.microsoft.com/office/drawing/2014/main" id="{BDE94EB3-D5FF-E5DF-E3D1-E1DABB308EE1}"/>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t-IT" b="1" dirty="0">
                  <a:solidFill>
                    <a:schemeClr val="bg1"/>
                  </a:solidFill>
                </a:rPr>
                <a:t>Games</a:t>
              </a:r>
            </a:p>
          </p:txBody>
        </p:sp>
      </p:grpSp>
      <p:sp>
        <p:nvSpPr>
          <p:cNvPr id="24" name="Titolo 1">
            <a:extLst>
              <a:ext uri="{FF2B5EF4-FFF2-40B4-BE49-F238E27FC236}">
                <a16:creationId xmlns:a16="http://schemas.microsoft.com/office/drawing/2014/main" id="{D34EA754-EF5D-2AA0-2715-3556A4A61C4B}"/>
              </a:ext>
            </a:extLst>
          </p:cNvPr>
          <p:cNvSpPr txBox="1">
            <a:spLocks/>
          </p:cNvSpPr>
          <p:nvPr/>
        </p:nvSpPr>
        <p:spPr>
          <a:xfrm>
            <a:off x="6926936" y="708195"/>
            <a:ext cx="3092964" cy="121938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solidFill>
                <a:schemeClr val="bg1"/>
              </a:solidFill>
              <a:latin typeface="+mj-lt"/>
            </a:endParaRPr>
          </a:p>
        </p:txBody>
      </p:sp>
      <p:pic>
        <p:nvPicPr>
          <p:cNvPr id="4" name="Picture 2" descr="Pokémon GO">
            <a:extLst>
              <a:ext uri="{FF2B5EF4-FFF2-40B4-BE49-F238E27FC236}">
                <a16:creationId xmlns:a16="http://schemas.microsoft.com/office/drawing/2014/main" id="{2535A8D1-1564-9F6B-5F4C-D4B6626D6E5C}"/>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t="1125" b="112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40B6A6-55BA-5C95-1047-B11E784F118F}"/>
              </a:ext>
            </a:extLst>
          </p:cNvPr>
          <p:cNvSpPr>
            <a:spLocks noGrp="1"/>
          </p:cNvSpPr>
          <p:nvPr>
            <p:ph type="title"/>
          </p:nvPr>
        </p:nvSpPr>
        <p:spPr/>
        <p:txBody>
          <a:bodyPr/>
          <a:lstStyle/>
          <a:p>
            <a:r>
              <a:rPr lang="en-US" dirty="0"/>
              <a:t>Persistent multi-user virtual content</a:t>
            </a:r>
          </a:p>
        </p:txBody>
      </p:sp>
    </p:spTree>
    <p:extLst>
      <p:ext uri="{BB962C8B-B14F-4D97-AF65-F5344CB8AC3E}">
        <p14:creationId xmlns:p14="http://schemas.microsoft.com/office/powerpoint/2010/main" val="41642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1">
            <a:extLst>
              <a:ext uri="{FF2B5EF4-FFF2-40B4-BE49-F238E27FC236}">
                <a16:creationId xmlns:a16="http://schemas.microsoft.com/office/drawing/2014/main" id="{D34EA754-EF5D-2AA0-2715-3556A4A61C4B}"/>
              </a:ext>
            </a:extLst>
          </p:cNvPr>
          <p:cNvSpPr txBox="1">
            <a:spLocks/>
          </p:cNvSpPr>
          <p:nvPr/>
        </p:nvSpPr>
        <p:spPr>
          <a:xfrm>
            <a:off x="6926936" y="1439715"/>
            <a:ext cx="3092964" cy="482040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en-US" sz="4000" dirty="0">
              <a:solidFill>
                <a:srgbClr val="C00000"/>
              </a:solidFill>
            </a:endParaRPr>
          </a:p>
        </p:txBody>
      </p:sp>
      <p:pic>
        <p:nvPicPr>
          <p:cNvPr id="4" name="Picture 2" descr="See the source image">
            <a:extLst>
              <a:ext uri="{FF2B5EF4-FFF2-40B4-BE49-F238E27FC236}">
                <a16:creationId xmlns:a16="http://schemas.microsoft.com/office/drawing/2014/main" id="{7C8521EC-8E78-7848-FB7E-38D5EE4308E2}"/>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l="4393" r="4393"/>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5037DB-A2BE-54E2-DD96-04AB19888582}"/>
              </a:ext>
            </a:extLst>
          </p:cNvPr>
          <p:cNvSpPr>
            <a:spLocks noGrp="1"/>
          </p:cNvSpPr>
          <p:nvPr>
            <p:ph type="title"/>
          </p:nvPr>
        </p:nvSpPr>
        <p:spPr/>
        <p:txBody>
          <a:bodyPr/>
          <a:lstStyle/>
          <a:p>
            <a:r>
              <a:rPr lang="en-US" dirty="0"/>
              <a:t>behind the scenes</a:t>
            </a:r>
          </a:p>
        </p:txBody>
      </p:sp>
    </p:spTree>
    <p:extLst>
      <p:ext uri="{BB962C8B-B14F-4D97-AF65-F5344CB8AC3E}">
        <p14:creationId xmlns:p14="http://schemas.microsoft.com/office/powerpoint/2010/main" val="1103345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1">
            <a:extLst>
              <a:ext uri="{FF2B5EF4-FFF2-40B4-BE49-F238E27FC236}">
                <a16:creationId xmlns:a16="http://schemas.microsoft.com/office/drawing/2014/main" id="{D34EA754-EF5D-2AA0-2715-3556A4A61C4B}"/>
              </a:ext>
            </a:extLst>
          </p:cNvPr>
          <p:cNvSpPr txBox="1">
            <a:spLocks/>
          </p:cNvSpPr>
          <p:nvPr/>
        </p:nvSpPr>
        <p:spPr>
          <a:xfrm>
            <a:off x="6926936" y="1439715"/>
            <a:ext cx="3092964" cy="482040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en-US" sz="4000" dirty="0">
              <a:solidFill>
                <a:srgbClr val="C00000"/>
              </a:solidFill>
            </a:endParaRPr>
          </a:p>
        </p:txBody>
      </p:sp>
      <p:pic>
        <p:nvPicPr>
          <p:cNvPr id="6" name="Picture 2">
            <a:extLst>
              <a:ext uri="{FF2B5EF4-FFF2-40B4-BE49-F238E27FC236}">
                <a16:creationId xmlns:a16="http://schemas.microsoft.com/office/drawing/2014/main" id="{FDE5586F-4C0E-7508-AA78-5CD2B0CF7D29}"/>
              </a:ext>
            </a:extLst>
          </p:cNvPr>
          <p:cNvPicPr>
            <a:picLocks noGrp="1" noChangeAspect="1"/>
          </p:cNvPicPr>
          <p:nvPr>
            <p:ph type="pic" sz="quarter" idx="10"/>
          </p:nvPr>
        </p:nvPicPr>
        <p:blipFill rotWithShape="1">
          <a:blip r:embed="rId3"/>
          <a:srcRect l="754" r="754"/>
          <a:stretch/>
        </p:blipFill>
        <p:spPr>
          <a:prstGeom prst="rect">
            <a:avLst/>
          </a:prstGeom>
        </p:spPr>
      </p:pic>
      <p:sp>
        <p:nvSpPr>
          <p:cNvPr id="2" name="Title 1">
            <a:extLst>
              <a:ext uri="{FF2B5EF4-FFF2-40B4-BE49-F238E27FC236}">
                <a16:creationId xmlns:a16="http://schemas.microsoft.com/office/drawing/2014/main" id="{552AE8D0-2B0D-4AF0-F4F3-60DCA0AD75BC}"/>
              </a:ext>
            </a:extLst>
          </p:cNvPr>
          <p:cNvSpPr>
            <a:spLocks noGrp="1"/>
          </p:cNvSpPr>
          <p:nvPr>
            <p:ph type="title"/>
          </p:nvPr>
        </p:nvSpPr>
        <p:spPr/>
        <p:txBody>
          <a:bodyPr/>
          <a:lstStyle/>
          <a:p>
            <a:r>
              <a:rPr lang="en-US" dirty="0"/>
              <a:t>behind the scenes</a:t>
            </a:r>
          </a:p>
        </p:txBody>
      </p:sp>
    </p:spTree>
    <p:extLst>
      <p:ext uri="{BB962C8B-B14F-4D97-AF65-F5344CB8AC3E}">
        <p14:creationId xmlns:p14="http://schemas.microsoft.com/office/powerpoint/2010/main" val="103360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1DE99A-8C14-BAA7-FFAD-DA5C283B45B5}"/>
              </a:ext>
            </a:extLst>
          </p:cNvPr>
          <p:cNvSpPr>
            <a:spLocks noGrp="1"/>
          </p:cNvSpPr>
          <p:nvPr>
            <p:ph type="title"/>
          </p:nvPr>
        </p:nvSpPr>
        <p:spPr/>
        <p:txBody>
          <a:bodyPr/>
          <a:lstStyle/>
          <a:p>
            <a:endParaRPr lang="it-IT" dirty="0"/>
          </a:p>
        </p:txBody>
      </p:sp>
      <p:sp>
        <p:nvSpPr>
          <p:cNvPr id="5" name="Content Placeholder 4">
            <a:extLst>
              <a:ext uri="{FF2B5EF4-FFF2-40B4-BE49-F238E27FC236}">
                <a16:creationId xmlns:a16="http://schemas.microsoft.com/office/drawing/2014/main" id="{9D82FE0D-E4DF-4257-2834-37AAB61D9FD8}"/>
              </a:ext>
            </a:extLst>
          </p:cNvPr>
          <p:cNvSpPr>
            <a:spLocks noGrp="1"/>
          </p:cNvSpPr>
          <p:nvPr>
            <p:ph sz="quarter" idx="11"/>
          </p:nvPr>
        </p:nvSpPr>
        <p:spPr/>
        <p:txBody>
          <a:bodyPr/>
          <a:lstStyle/>
          <a:p>
            <a:pPr marL="0" indent="0">
              <a:buNone/>
            </a:pPr>
            <a:r>
              <a:rPr lang="it-IT" sz="2800" b="1" i="0" dirty="0">
                <a:effectLst/>
              </a:rPr>
              <a:t>Alessio Iafrate</a:t>
            </a:r>
          </a:p>
          <a:p>
            <a:pPr marL="0" indent="0">
              <a:buNone/>
            </a:pPr>
            <a:endParaRPr lang="it-IT" b="1" dirty="0"/>
          </a:p>
          <a:p>
            <a:pPr marL="0" indent="0">
              <a:buClr>
                <a:srgbClr val="BD2716"/>
              </a:buClr>
              <a:buNone/>
            </a:pPr>
            <a:r>
              <a:rPr lang="it-IT" sz="2800" b="1" dirty="0"/>
              <a:t>Freelance developer – </a:t>
            </a:r>
            <a:r>
              <a:rPr lang="it-IT" sz="2800" b="1" dirty="0" err="1"/>
              <a:t>Microsof</a:t>
            </a:r>
            <a:r>
              <a:rPr lang="it-IT" sz="2800" b="1" dirty="0"/>
              <a:t> MVP</a:t>
            </a:r>
          </a:p>
          <a:p>
            <a:pPr>
              <a:buClr>
                <a:srgbClr val="BD2716"/>
              </a:buClr>
            </a:pPr>
            <a:endParaRPr lang="it-IT" sz="2800" b="1" dirty="0"/>
          </a:p>
          <a:p>
            <a:pPr marL="0" indent="0">
              <a:buClr>
                <a:srgbClr val="BD2716"/>
              </a:buClr>
              <a:buNone/>
            </a:pPr>
            <a:r>
              <a:rPr lang="it-IT" sz="2800" b="1" dirty="0"/>
              <a:t>alessioiafrate@hotmail.com</a:t>
            </a:r>
            <a:endParaRPr lang="it-IT" sz="2800" dirty="0"/>
          </a:p>
          <a:p>
            <a:pPr marL="0" indent="0">
              <a:buNone/>
            </a:pPr>
            <a:endParaRPr lang="it-IT" sz="2800" b="1" i="0" dirty="0">
              <a:effectLst/>
            </a:endParaRPr>
          </a:p>
          <a:p>
            <a:pPr marL="0" indent="0">
              <a:buNone/>
            </a:pPr>
            <a:endParaRPr lang="it-IT" dirty="0"/>
          </a:p>
        </p:txBody>
      </p:sp>
      <p:pic>
        <p:nvPicPr>
          <p:cNvPr id="7" name="Immagine 9" descr="Immagine che contiene persona, interni, cappello, indossando&#10;&#10;Descrizione generata automaticamente">
            <a:extLst>
              <a:ext uri="{FF2B5EF4-FFF2-40B4-BE49-F238E27FC236}">
                <a16:creationId xmlns:a16="http://schemas.microsoft.com/office/drawing/2014/main" id="{8754D285-DECD-7E10-5815-D653F2D29F03}"/>
              </a:ext>
            </a:extLst>
          </p:cNvPr>
          <p:cNvPicPr>
            <a:picLocks noGrp="1" noChangeAspect="1"/>
          </p:cNvPicPr>
          <p:nvPr>
            <p:ph type="pic" sz="quarter" idx="10"/>
          </p:nvPr>
        </p:nvPicPr>
        <p:blipFill>
          <a:blip r:embed="rId2"/>
          <a:srcRect t="4902" b="4902"/>
          <a:stretch>
            <a:fillRect/>
          </a:stretch>
        </p:blipFill>
        <p:spPr>
          <a:xfrm>
            <a:off x="9037638" y="1506538"/>
            <a:ext cx="2373312" cy="3027362"/>
          </a:xfrm>
          <a:prstGeom prst="rect">
            <a:avLst/>
          </a:prstGeom>
        </p:spPr>
      </p:pic>
      <p:pic>
        <p:nvPicPr>
          <p:cNvPr id="11" name="Picture 2" descr="Visualizza immagine di origine">
            <a:extLst>
              <a:ext uri="{FF2B5EF4-FFF2-40B4-BE49-F238E27FC236}">
                <a16:creationId xmlns:a16="http://schemas.microsoft.com/office/drawing/2014/main" id="{B1213967-294A-D53D-C6C1-DBC2B336D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381" y="1506538"/>
            <a:ext cx="1500360" cy="237557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24">
            <a:extLst>
              <a:ext uri="{FF2B5EF4-FFF2-40B4-BE49-F238E27FC236}">
                <a16:creationId xmlns:a16="http://schemas.microsoft.com/office/drawing/2014/main" id="{C8D04650-6025-F210-24DC-9AD552504870}"/>
              </a:ext>
            </a:extLst>
          </p:cNvPr>
          <p:cNvGrpSpPr/>
          <p:nvPr/>
        </p:nvGrpSpPr>
        <p:grpSpPr>
          <a:xfrm>
            <a:off x="1023614" y="5259270"/>
            <a:ext cx="408724" cy="408724"/>
            <a:chOff x="4702291" y="4359795"/>
            <a:chExt cx="408724" cy="408724"/>
          </a:xfrm>
        </p:grpSpPr>
        <p:sp>
          <p:nvSpPr>
            <p:cNvPr id="13" name="Figura a mano libera: forma 15">
              <a:extLst>
                <a:ext uri="{FF2B5EF4-FFF2-40B4-BE49-F238E27FC236}">
                  <a16:creationId xmlns:a16="http://schemas.microsoft.com/office/drawing/2014/main" id="{0FD19B67-A21C-F778-2D58-F6E1D45A8AB5}"/>
                </a:ext>
              </a:extLst>
            </p:cNvPr>
            <p:cNvSpPr/>
            <p:nvPr/>
          </p:nvSpPr>
          <p:spPr>
            <a:xfrm>
              <a:off x="4702291" y="4359795"/>
              <a:ext cx="408724" cy="408724"/>
            </a:xfrm>
            <a:custGeom>
              <a:avLst/>
              <a:gdLst>
                <a:gd name="connsiteX0" fmla="*/ 408724 w 408724"/>
                <a:gd name="connsiteY0" fmla="*/ 204362 h 408724"/>
                <a:gd name="connsiteX1" fmla="*/ 204362 w 408724"/>
                <a:gd name="connsiteY1" fmla="*/ 408724 h 408724"/>
                <a:gd name="connsiteX2" fmla="*/ 0 w 408724"/>
                <a:gd name="connsiteY2" fmla="*/ 204362 h 408724"/>
                <a:gd name="connsiteX3" fmla="*/ 204362 w 408724"/>
                <a:gd name="connsiteY3" fmla="*/ 0 h 408724"/>
                <a:gd name="connsiteX4" fmla="*/ 408724 w 408724"/>
                <a:gd name="connsiteY4" fmla="*/ 204362 h 408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24" h="408724">
                  <a:moveTo>
                    <a:pt x="408724" y="204362"/>
                  </a:moveTo>
                  <a:cubicBezTo>
                    <a:pt x="408724" y="317228"/>
                    <a:pt x="317228" y="408724"/>
                    <a:pt x="204362" y="408724"/>
                  </a:cubicBezTo>
                  <a:cubicBezTo>
                    <a:pt x="91496" y="408724"/>
                    <a:pt x="0" y="317228"/>
                    <a:pt x="0" y="204362"/>
                  </a:cubicBezTo>
                  <a:cubicBezTo>
                    <a:pt x="0" y="91496"/>
                    <a:pt x="91496" y="0"/>
                    <a:pt x="204362" y="0"/>
                  </a:cubicBezTo>
                  <a:cubicBezTo>
                    <a:pt x="317228" y="0"/>
                    <a:pt x="408724" y="91496"/>
                    <a:pt x="408724" y="204362"/>
                  </a:cubicBezTo>
                  <a:close/>
                </a:path>
              </a:pathLst>
            </a:custGeom>
            <a:solidFill>
              <a:srgbClr val="1DA1F2"/>
            </a:solidFill>
            <a:ln w="2963" cap="flat">
              <a:noFill/>
              <a:prstDash val="solid"/>
              <a:miter/>
            </a:ln>
          </p:spPr>
          <p:txBody>
            <a:bodyPr rtlCol="0" anchor="ctr"/>
            <a:lstStyle/>
            <a:p>
              <a:endParaRPr lang="it-IT">
                <a:solidFill>
                  <a:schemeClr val="bg1"/>
                </a:solidFill>
              </a:endParaRPr>
            </a:p>
          </p:txBody>
        </p:sp>
        <p:sp>
          <p:nvSpPr>
            <p:cNvPr id="14" name="Figura a mano libera: forma 16">
              <a:extLst>
                <a:ext uri="{FF2B5EF4-FFF2-40B4-BE49-F238E27FC236}">
                  <a16:creationId xmlns:a16="http://schemas.microsoft.com/office/drawing/2014/main" id="{BF3A6C38-4B52-E52E-E987-6C783644E9D2}"/>
                </a:ext>
              </a:extLst>
            </p:cNvPr>
            <p:cNvSpPr/>
            <p:nvPr/>
          </p:nvSpPr>
          <p:spPr>
            <a:xfrm>
              <a:off x="4782219" y="4466910"/>
              <a:ext cx="264459" cy="214958"/>
            </a:xfrm>
            <a:custGeom>
              <a:avLst/>
              <a:gdLst>
                <a:gd name="connsiteX0" fmla="*/ 83137 w 264459"/>
                <a:gd name="connsiteY0" fmla="*/ 214959 h 214958"/>
                <a:gd name="connsiteX1" fmla="*/ 237544 w 264459"/>
                <a:gd name="connsiteY1" fmla="*/ 60552 h 214958"/>
                <a:gd name="connsiteX2" fmla="*/ 237393 w 264459"/>
                <a:gd name="connsiteY2" fmla="*/ 53528 h 214958"/>
                <a:gd name="connsiteX3" fmla="*/ 264460 w 264459"/>
                <a:gd name="connsiteY3" fmla="*/ 25432 h 214958"/>
                <a:gd name="connsiteX4" fmla="*/ 233306 w 264459"/>
                <a:gd name="connsiteY4" fmla="*/ 33969 h 214958"/>
                <a:gd name="connsiteX5" fmla="*/ 257163 w 264459"/>
                <a:gd name="connsiteY5" fmla="*/ 3966 h 214958"/>
                <a:gd name="connsiteX6" fmla="*/ 222709 w 264459"/>
                <a:gd name="connsiteY6" fmla="*/ 17136 h 214958"/>
                <a:gd name="connsiteX7" fmla="*/ 183108 w 264459"/>
                <a:gd name="connsiteY7" fmla="*/ 0 h 214958"/>
                <a:gd name="connsiteX8" fmla="*/ 128824 w 264459"/>
                <a:gd name="connsiteY8" fmla="*/ 54254 h 214958"/>
                <a:gd name="connsiteX9" fmla="*/ 130247 w 264459"/>
                <a:gd name="connsiteY9" fmla="*/ 66637 h 214958"/>
                <a:gd name="connsiteX10" fmla="*/ 18408 w 264459"/>
                <a:gd name="connsiteY10" fmla="*/ 9930 h 214958"/>
                <a:gd name="connsiteX11" fmla="*/ 11051 w 264459"/>
                <a:gd name="connsiteY11" fmla="*/ 37209 h 214958"/>
                <a:gd name="connsiteX12" fmla="*/ 35211 w 264459"/>
                <a:gd name="connsiteY12" fmla="*/ 82381 h 214958"/>
                <a:gd name="connsiteX13" fmla="*/ 10627 w 264459"/>
                <a:gd name="connsiteY13" fmla="*/ 75599 h 214958"/>
                <a:gd name="connsiteX14" fmla="*/ 10627 w 264459"/>
                <a:gd name="connsiteY14" fmla="*/ 76295 h 214958"/>
                <a:gd name="connsiteX15" fmla="*/ 54164 w 264459"/>
                <a:gd name="connsiteY15" fmla="*/ 129490 h 214958"/>
                <a:gd name="connsiteX16" fmla="*/ 39873 w 264459"/>
                <a:gd name="connsiteY16" fmla="*/ 131397 h 214958"/>
                <a:gd name="connsiteX17" fmla="*/ 29670 w 264459"/>
                <a:gd name="connsiteY17" fmla="*/ 130428 h 214958"/>
                <a:gd name="connsiteX18" fmla="*/ 80352 w 264459"/>
                <a:gd name="connsiteY18" fmla="*/ 168122 h 214958"/>
                <a:gd name="connsiteX19" fmla="*/ 12958 w 264459"/>
                <a:gd name="connsiteY19" fmla="*/ 191343 h 214958"/>
                <a:gd name="connsiteX20" fmla="*/ 0 w 264459"/>
                <a:gd name="connsiteY20" fmla="*/ 190586 h 214958"/>
                <a:gd name="connsiteX21" fmla="*/ 83168 w 264459"/>
                <a:gd name="connsiteY21" fmla="*/ 214959 h 21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4459" h="214958">
                  <a:moveTo>
                    <a:pt x="83137" y="214959"/>
                  </a:moveTo>
                  <a:cubicBezTo>
                    <a:pt x="182957" y="214959"/>
                    <a:pt x="237544" y="132275"/>
                    <a:pt x="237544" y="60552"/>
                  </a:cubicBezTo>
                  <a:cubicBezTo>
                    <a:pt x="237544" y="58190"/>
                    <a:pt x="237484" y="55859"/>
                    <a:pt x="237393" y="53528"/>
                  </a:cubicBezTo>
                  <a:cubicBezTo>
                    <a:pt x="247990" y="45868"/>
                    <a:pt x="257193" y="36301"/>
                    <a:pt x="264460" y="25432"/>
                  </a:cubicBezTo>
                  <a:cubicBezTo>
                    <a:pt x="254741" y="29761"/>
                    <a:pt x="244266" y="32668"/>
                    <a:pt x="233306" y="33969"/>
                  </a:cubicBezTo>
                  <a:cubicBezTo>
                    <a:pt x="244508" y="27248"/>
                    <a:pt x="253106" y="16621"/>
                    <a:pt x="257163" y="3966"/>
                  </a:cubicBezTo>
                  <a:cubicBezTo>
                    <a:pt x="246688" y="10173"/>
                    <a:pt x="235062" y="14714"/>
                    <a:pt x="222709" y="17136"/>
                  </a:cubicBezTo>
                  <a:cubicBezTo>
                    <a:pt x="212809" y="6600"/>
                    <a:pt x="198700" y="0"/>
                    <a:pt x="183108" y="0"/>
                  </a:cubicBezTo>
                  <a:cubicBezTo>
                    <a:pt x="153135" y="0"/>
                    <a:pt x="128824" y="24312"/>
                    <a:pt x="128824" y="54254"/>
                  </a:cubicBezTo>
                  <a:cubicBezTo>
                    <a:pt x="128824" y="58523"/>
                    <a:pt x="129308" y="62641"/>
                    <a:pt x="130247" y="66637"/>
                  </a:cubicBezTo>
                  <a:cubicBezTo>
                    <a:pt x="85136" y="64366"/>
                    <a:pt x="45141" y="42780"/>
                    <a:pt x="18408" y="9930"/>
                  </a:cubicBezTo>
                  <a:cubicBezTo>
                    <a:pt x="13745" y="17954"/>
                    <a:pt x="11051" y="27279"/>
                    <a:pt x="11051" y="37209"/>
                  </a:cubicBezTo>
                  <a:cubicBezTo>
                    <a:pt x="11051" y="56041"/>
                    <a:pt x="20618" y="72662"/>
                    <a:pt x="35211" y="82381"/>
                  </a:cubicBezTo>
                  <a:cubicBezTo>
                    <a:pt x="26310" y="82108"/>
                    <a:pt x="17954" y="79656"/>
                    <a:pt x="10627" y="75599"/>
                  </a:cubicBezTo>
                  <a:cubicBezTo>
                    <a:pt x="10627" y="75811"/>
                    <a:pt x="10627" y="76053"/>
                    <a:pt x="10627" y="76295"/>
                  </a:cubicBezTo>
                  <a:cubicBezTo>
                    <a:pt x="10627" y="102575"/>
                    <a:pt x="29337" y="124525"/>
                    <a:pt x="54164" y="129490"/>
                  </a:cubicBezTo>
                  <a:cubicBezTo>
                    <a:pt x="49592" y="130731"/>
                    <a:pt x="44808" y="131397"/>
                    <a:pt x="39873" y="131397"/>
                  </a:cubicBezTo>
                  <a:cubicBezTo>
                    <a:pt x="36392" y="131397"/>
                    <a:pt x="32970" y="131064"/>
                    <a:pt x="29670" y="130428"/>
                  </a:cubicBezTo>
                  <a:cubicBezTo>
                    <a:pt x="36573" y="151985"/>
                    <a:pt x="56616" y="167668"/>
                    <a:pt x="80352" y="168122"/>
                  </a:cubicBezTo>
                  <a:cubicBezTo>
                    <a:pt x="61763" y="182684"/>
                    <a:pt x="38390" y="191343"/>
                    <a:pt x="12958" y="191343"/>
                  </a:cubicBezTo>
                  <a:cubicBezTo>
                    <a:pt x="8568" y="191343"/>
                    <a:pt x="4269" y="191101"/>
                    <a:pt x="0" y="190586"/>
                  </a:cubicBezTo>
                  <a:cubicBezTo>
                    <a:pt x="24009" y="205967"/>
                    <a:pt x="52529" y="214959"/>
                    <a:pt x="83168" y="214959"/>
                  </a:cubicBezTo>
                </a:path>
              </a:pathLst>
            </a:custGeom>
            <a:solidFill>
              <a:srgbClr val="FFFFFF"/>
            </a:solidFill>
            <a:ln w="2963" cap="flat">
              <a:noFill/>
              <a:prstDash val="solid"/>
              <a:miter/>
            </a:ln>
          </p:spPr>
          <p:txBody>
            <a:bodyPr rtlCol="0" anchor="ctr"/>
            <a:lstStyle/>
            <a:p>
              <a:endParaRPr lang="it-IT">
                <a:solidFill>
                  <a:schemeClr val="bg1"/>
                </a:solidFill>
              </a:endParaRPr>
            </a:p>
          </p:txBody>
        </p:sp>
      </p:grpSp>
      <p:grpSp>
        <p:nvGrpSpPr>
          <p:cNvPr id="15" name="Gruppo 23">
            <a:extLst>
              <a:ext uri="{FF2B5EF4-FFF2-40B4-BE49-F238E27FC236}">
                <a16:creationId xmlns:a16="http://schemas.microsoft.com/office/drawing/2014/main" id="{2E6B8D6C-6582-0FEE-2EA1-BCEB39A1C49E}"/>
              </a:ext>
            </a:extLst>
          </p:cNvPr>
          <p:cNvGrpSpPr/>
          <p:nvPr/>
        </p:nvGrpSpPr>
        <p:grpSpPr>
          <a:xfrm>
            <a:off x="1023614" y="4536636"/>
            <a:ext cx="408724" cy="408724"/>
            <a:chOff x="4115150" y="4359795"/>
            <a:chExt cx="408724" cy="408724"/>
          </a:xfrm>
        </p:grpSpPr>
        <p:sp>
          <p:nvSpPr>
            <p:cNvPr id="16" name="Figura a mano libera: forma 18">
              <a:extLst>
                <a:ext uri="{FF2B5EF4-FFF2-40B4-BE49-F238E27FC236}">
                  <a16:creationId xmlns:a16="http://schemas.microsoft.com/office/drawing/2014/main" id="{E8A4BCA5-68FB-6BDC-3443-5C8E2F405BA8}"/>
                </a:ext>
              </a:extLst>
            </p:cNvPr>
            <p:cNvSpPr/>
            <p:nvPr/>
          </p:nvSpPr>
          <p:spPr>
            <a:xfrm>
              <a:off x="4115150" y="4359795"/>
              <a:ext cx="408724" cy="408724"/>
            </a:xfrm>
            <a:custGeom>
              <a:avLst/>
              <a:gdLst>
                <a:gd name="connsiteX0" fmla="*/ 408724 w 408724"/>
                <a:gd name="connsiteY0" fmla="*/ 204362 h 408724"/>
                <a:gd name="connsiteX1" fmla="*/ 204362 w 408724"/>
                <a:gd name="connsiteY1" fmla="*/ 408724 h 408724"/>
                <a:gd name="connsiteX2" fmla="*/ 0 w 408724"/>
                <a:gd name="connsiteY2" fmla="*/ 204362 h 408724"/>
                <a:gd name="connsiteX3" fmla="*/ 204362 w 408724"/>
                <a:gd name="connsiteY3" fmla="*/ 0 h 408724"/>
                <a:gd name="connsiteX4" fmla="*/ 408724 w 408724"/>
                <a:gd name="connsiteY4" fmla="*/ 204362 h 408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24" h="408724">
                  <a:moveTo>
                    <a:pt x="408724" y="204362"/>
                  </a:moveTo>
                  <a:cubicBezTo>
                    <a:pt x="408724" y="317228"/>
                    <a:pt x="317228" y="408724"/>
                    <a:pt x="204362" y="408724"/>
                  </a:cubicBezTo>
                  <a:cubicBezTo>
                    <a:pt x="91496" y="408724"/>
                    <a:pt x="0" y="317228"/>
                    <a:pt x="0" y="204362"/>
                  </a:cubicBezTo>
                  <a:cubicBezTo>
                    <a:pt x="0" y="91496"/>
                    <a:pt x="91496" y="0"/>
                    <a:pt x="204362" y="0"/>
                  </a:cubicBezTo>
                  <a:cubicBezTo>
                    <a:pt x="317228" y="0"/>
                    <a:pt x="408724" y="91496"/>
                    <a:pt x="408724" y="204362"/>
                  </a:cubicBezTo>
                  <a:close/>
                </a:path>
              </a:pathLst>
            </a:custGeom>
            <a:solidFill>
              <a:srgbClr val="0E76A8"/>
            </a:solidFill>
            <a:ln w="2963" cap="flat">
              <a:noFill/>
              <a:prstDash val="solid"/>
              <a:miter/>
            </a:ln>
          </p:spPr>
          <p:txBody>
            <a:bodyPr rtlCol="0" anchor="ctr"/>
            <a:lstStyle/>
            <a:p>
              <a:endParaRPr lang="it-IT">
                <a:solidFill>
                  <a:schemeClr val="bg1"/>
                </a:solidFill>
              </a:endParaRPr>
            </a:p>
          </p:txBody>
        </p:sp>
        <p:grpSp>
          <p:nvGrpSpPr>
            <p:cNvPr id="17" name="Elemento grafico 8">
              <a:extLst>
                <a:ext uri="{FF2B5EF4-FFF2-40B4-BE49-F238E27FC236}">
                  <a16:creationId xmlns:a16="http://schemas.microsoft.com/office/drawing/2014/main" id="{0F6AB777-59CB-6AA7-462F-6C044B7004FC}"/>
                </a:ext>
              </a:extLst>
            </p:cNvPr>
            <p:cNvGrpSpPr/>
            <p:nvPr/>
          </p:nvGrpSpPr>
          <p:grpSpPr>
            <a:xfrm>
              <a:off x="4201557" y="4434243"/>
              <a:ext cx="242221" cy="241571"/>
              <a:chOff x="4201557" y="4434243"/>
              <a:chExt cx="242221" cy="241571"/>
            </a:xfrm>
            <a:solidFill>
              <a:srgbClr val="FEFEFE"/>
            </a:solidFill>
          </p:grpSpPr>
          <p:sp>
            <p:nvSpPr>
              <p:cNvPr id="18" name="Figura a mano libera: forma 20">
                <a:extLst>
                  <a:ext uri="{FF2B5EF4-FFF2-40B4-BE49-F238E27FC236}">
                    <a16:creationId xmlns:a16="http://schemas.microsoft.com/office/drawing/2014/main" id="{DF3B40E4-FE23-89EB-2A21-3073D9623438}"/>
                  </a:ext>
                </a:extLst>
              </p:cNvPr>
              <p:cNvSpPr/>
              <p:nvPr/>
            </p:nvSpPr>
            <p:spPr>
              <a:xfrm>
                <a:off x="4287237" y="4510536"/>
                <a:ext cx="156540" cy="165278"/>
              </a:xfrm>
              <a:custGeom>
                <a:avLst/>
                <a:gdLst>
                  <a:gd name="connsiteX0" fmla="*/ 48078 w 156540"/>
                  <a:gd name="connsiteY0" fmla="*/ 25737 h 165278"/>
                  <a:gd name="connsiteX1" fmla="*/ 57645 w 156540"/>
                  <a:gd name="connsiteY1" fmla="*/ 14898 h 165278"/>
                  <a:gd name="connsiteX2" fmla="*/ 95429 w 156540"/>
                  <a:gd name="connsiteY2" fmla="*/ 2 h 165278"/>
                  <a:gd name="connsiteX3" fmla="*/ 119166 w 156540"/>
                  <a:gd name="connsiteY3" fmla="*/ 2878 h 165278"/>
                  <a:gd name="connsiteX4" fmla="*/ 152136 w 156540"/>
                  <a:gd name="connsiteY4" fmla="*/ 37544 h 165278"/>
                  <a:gd name="connsiteX5" fmla="*/ 156526 w 156540"/>
                  <a:gd name="connsiteY5" fmla="*/ 77266 h 165278"/>
                  <a:gd name="connsiteX6" fmla="*/ 156526 w 156540"/>
                  <a:gd name="connsiteY6" fmla="*/ 161948 h 165278"/>
                  <a:gd name="connsiteX7" fmla="*/ 153196 w 156540"/>
                  <a:gd name="connsiteY7" fmla="*/ 165278 h 165278"/>
                  <a:gd name="connsiteX8" fmla="*/ 109568 w 156540"/>
                  <a:gd name="connsiteY8" fmla="*/ 165278 h 165278"/>
                  <a:gd name="connsiteX9" fmla="*/ 106450 w 156540"/>
                  <a:gd name="connsiteY9" fmla="*/ 162099 h 165278"/>
                  <a:gd name="connsiteX10" fmla="*/ 106450 w 156540"/>
                  <a:gd name="connsiteY10" fmla="*/ 81505 h 165278"/>
                  <a:gd name="connsiteX11" fmla="*/ 104119 w 156540"/>
                  <a:gd name="connsiteY11" fmla="*/ 61492 h 165278"/>
                  <a:gd name="connsiteX12" fmla="*/ 79383 w 156540"/>
                  <a:gd name="connsiteY12" fmla="*/ 43963 h 165278"/>
                  <a:gd name="connsiteX13" fmla="*/ 50985 w 156540"/>
                  <a:gd name="connsiteY13" fmla="*/ 70938 h 165278"/>
                  <a:gd name="connsiteX14" fmla="*/ 50228 w 156540"/>
                  <a:gd name="connsiteY14" fmla="*/ 83533 h 165278"/>
                  <a:gd name="connsiteX15" fmla="*/ 50288 w 156540"/>
                  <a:gd name="connsiteY15" fmla="*/ 161917 h 165278"/>
                  <a:gd name="connsiteX16" fmla="*/ 46988 w 156540"/>
                  <a:gd name="connsiteY16" fmla="*/ 165278 h 165278"/>
                  <a:gd name="connsiteX17" fmla="*/ 3028 w 156540"/>
                  <a:gd name="connsiteY17" fmla="*/ 165278 h 165278"/>
                  <a:gd name="connsiteX18" fmla="*/ 0 w 156540"/>
                  <a:gd name="connsiteY18" fmla="*/ 162281 h 165278"/>
                  <a:gd name="connsiteX19" fmla="*/ 0 w 156540"/>
                  <a:gd name="connsiteY19" fmla="*/ 7117 h 165278"/>
                  <a:gd name="connsiteX20" fmla="*/ 3270 w 156540"/>
                  <a:gd name="connsiteY20" fmla="*/ 3968 h 165278"/>
                  <a:gd name="connsiteX21" fmla="*/ 44990 w 156540"/>
                  <a:gd name="connsiteY21" fmla="*/ 3968 h 165278"/>
                  <a:gd name="connsiteX22" fmla="*/ 48169 w 156540"/>
                  <a:gd name="connsiteY22" fmla="*/ 7208 h 165278"/>
                  <a:gd name="connsiteX23" fmla="*/ 48108 w 156540"/>
                  <a:gd name="connsiteY23" fmla="*/ 25767 h 16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540" h="165278">
                    <a:moveTo>
                      <a:pt x="48078" y="25737"/>
                    </a:moveTo>
                    <a:cubicBezTo>
                      <a:pt x="51439" y="21952"/>
                      <a:pt x="54194" y="18137"/>
                      <a:pt x="57645" y="14898"/>
                    </a:cubicBezTo>
                    <a:cubicBezTo>
                      <a:pt x="68242" y="4907"/>
                      <a:pt x="80776" y="-119"/>
                      <a:pt x="95429" y="2"/>
                    </a:cubicBezTo>
                    <a:cubicBezTo>
                      <a:pt x="103483" y="63"/>
                      <a:pt x="111415" y="638"/>
                      <a:pt x="119166" y="2878"/>
                    </a:cubicBezTo>
                    <a:cubicBezTo>
                      <a:pt x="136907" y="7995"/>
                      <a:pt x="147201" y="20226"/>
                      <a:pt x="152136" y="37544"/>
                    </a:cubicBezTo>
                    <a:cubicBezTo>
                      <a:pt x="155830" y="50533"/>
                      <a:pt x="156496" y="63884"/>
                      <a:pt x="156526" y="77266"/>
                    </a:cubicBezTo>
                    <a:cubicBezTo>
                      <a:pt x="156587" y="105483"/>
                      <a:pt x="156435" y="133731"/>
                      <a:pt x="156526" y="161948"/>
                    </a:cubicBezTo>
                    <a:cubicBezTo>
                      <a:pt x="156526" y="164582"/>
                      <a:pt x="155800" y="165278"/>
                      <a:pt x="153196" y="165278"/>
                    </a:cubicBezTo>
                    <a:cubicBezTo>
                      <a:pt x="138663" y="165157"/>
                      <a:pt x="124101" y="165157"/>
                      <a:pt x="109568" y="165278"/>
                    </a:cubicBezTo>
                    <a:cubicBezTo>
                      <a:pt x="106995" y="165278"/>
                      <a:pt x="106450" y="164521"/>
                      <a:pt x="106450" y="162099"/>
                    </a:cubicBezTo>
                    <a:cubicBezTo>
                      <a:pt x="106541" y="135244"/>
                      <a:pt x="106541" y="108390"/>
                      <a:pt x="106450" y="81505"/>
                    </a:cubicBezTo>
                    <a:cubicBezTo>
                      <a:pt x="106450" y="74783"/>
                      <a:pt x="105996" y="68032"/>
                      <a:pt x="104119" y="61492"/>
                    </a:cubicBezTo>
                    <a:cubicBezTo>
                      <a:pt x="100637" y="49443"/>
                      <a:pt x="92008" y="43297"/>
                      <a:pt x="79383" y="43963"/>
                    </a:cubicBezTo>
                    <a:cubicBezTo>
                      <a:pt x="62126" y="44871"/>
                      <a:pt x="53164" y="53409"/>
                      <a:pt x="50985" y="70938"/>
                    </a:cubicBezTo>
                    <a:cubicBezTo>
                      <a:pt x="50470" y="75117"/>
                      <a:pt x="50197" y="79325"/>
                      <a:pt x="50228" y="83533"/>
                    </a:cubicBezTo>
                    <a:cubicBezTo>
                      <a:pt x="50228" y="109661"/>
                      <a:pt x="50228" y="135789"/>
                      <a:pt x="50288" y="161917"/>
                    </a:cubicBezTo>
                    <a:cubicBezTo>
                      <a:pt x="50288" y="164521"/>
                      <a:pt x="49652" y="165278"/>
                      <a:pt x="46988" y="165278"/>
                    </a:cubicBezTo>
                    <a:cubicBezTo>
                      <a:pt x="32335" y="165157"/>
                      <a:pt x="17681" y="165157"/>
                      <a:pt x="3028" y="165278"/>
                    </a:cubicBezTo>
                    <a:cubicBezTo>
                      <a:pt x="666" y="165278"/>
                      <a:pt x="0" y="164673"/>
                      <a:pt x="0" y="162281"/>
                    </a:cubicBezTo>
                    <a:cubicBezTo>
                      <a:pt x="61" y="110570"/>
                      <a:pt x="61" y="58828"/>
                      <a:pt x="0" y="7117"/>
                    </a:cubicBezTo>
                    <a:cubicBezTo>
                      <a:pt x="0" y="4544"/>
                      <a:pt x="848" y="3968"/>
                      <a:pt x="3270" y="3968"/>
                    </a:cubicBezTo>
                    <a:cubicBezTo>
                      <a:pt x="17166" y="4059"/>
                      <a:pt x="31093" y="4089"/>
                      <a:pt x="44990" y="3968"/>
                    </a:cubicBezTo>
                    <a:cubicBezTo>
                      <a:pt x="47563" y="3968"/>
                      <a:pt x="48199" y="4786"/>
                      <a:pt x="48169" y="7208"/>
                    </a:cubicBezTo>
                    <a:cubicBezTo>
                      <a:pt x="48017" y="13384"/>
                      <a:pt x="48108" y="19560"/>
                      <a:pt x="48108" y="25767"/>
                    </a:cubicBezTo>
                    <a:close/>
                  </a:path>
                </a:pathLst>
              </a:custGeom>
              <a:solidFill>
                <a:srgbClr val="FEFEFE"/>
              </a:solidFill>
              <a:ln w="2963" cap="flat">
                <a:noFill/>
                <a:prstDash val="solid"/>
                <a:miter/>
              </a:ln>
            </p:spPr>
            <p:txBody>
              <a:bodyPr rtlCol="0" anchor="ctr"/>
              <a:lstStyle/>
              <a:p>
                <a:endParaRPr lang="it-IT">
                  <a:solidFill>
                    <a:schemeClr val="bg1"/>
                  </a:solidFill>
                </a:endParaRPr>
              </a:p>
            </p:txBody>
          </p:sp>
          <p:sp>
            <p:nvSpPr>
              <p:cNvPr id="19" name="Figura a mano libera: forma 21">
                <a:extLst>
                  <a:ext uri="{FF2B5EF4-FFF2-40B4-BE49-F238E27FC236}">
                    <a16:creationId xmlns:a16="http://schemas.microsoft.com/office/drawing/2014/main" id="{6F86C2E6-AF3F-B8F7-CFDE-8541F4DACB9B}"/>
                  </a:ext>
                </a:extLst>
              </p:cNvPr>
              <p:cNvSpPr/>
              <p:nvPr/>
            </p:nvSpPr>
            <p:spPr>
              <a:xfrm>
                <a:off x="4205402" y="4514474"/>
                <a:ext cx="50288" cy="161310"/>
              </a:xfrm>
              <a:custGeom>
                <a:avLst/>
                <a:gdLst>
                  <a:gd name="connsiteX0" fmla="*/ 50228 w 50288"/>
                  <a:gd name="connsiteY0" fmla="*/ 80897 h 161310"/>
                  <a:gd name="connsiteX1" fmla="*/ 50288 w 50288"/>
                  <a:gd name="connsiteY1" fmla="*/ 157646 h 161310"/>
                  <a:gd name="connsiteX2" fmla="*/ 46655 w 50288"/>
                  <a:gd name="connsiteY2" fmla="*/ 161310 h 161310"/>
                  <a:gd name="connsiteX3" fmla="*/ 3028 w 50288"/>
                  <a:gd name="connsiteY3" fmla="*/ 161310 h 161310"/>
                  <a:gd name="connsiteX4" fmla="*/ 0 w 50288"/>
                  <a:gd name="connsiteY4" fmla="*/ 158343 h 161310"/>
                  <a:gd name="connsiteX5" fmla="*/ 0 w 50288"/>
                  <a:gd name="connsiteY5" fmla="*/ 2906 h 161310"/>
                  <a:gd name="connsiteX6" fmla="*/ 2785 w 50288"/>
                  <a:gd name="connsiteY6" fmla="*/ 0 h 161310"/>
                  <a:gd name="connsiteX7" fmla="*/ 47018 w 50288"/>
                  <a:gd name="connsiteY7" fmla="*/ 0 h 161310"/>
                  <a:gd name="connsiteX8" fmla="*/ 50228 w 50288"/>
                  <a:gd name="connsiteY8" fmla="*/ 3512 h 161310"/>
                  <a:gd name="connsiteX9" fmla="*/ 50197 w 50288"/>
                  <a:gd name="connsiteY9" fmla="*/ 80897 h 16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88" h="161310">
                    <a:moveTo>
                      <a:pt x="50228" y="80897"/>
                    </a:moveTo>
                    <a:cubicBezTo>
                      <a:pt x="50228" y="106480"/>
                      <a:pt x="50197" y="132063"/>
                      <a:pt x="50288" y="157646"/>
                    </a:cubicBezTo>
                    <a:cubicBezTo>
                      <a:pt x="50288" y="160492"/>
                      <a:pt x="49592" y="161340"/>
                      <a:pt x="46655" y="161310"/>
                    </a:cubicBezTo>
                    <a:cubicBezTo>
                      <a:pt x="32123" y="161158"/>
                      <a:pt x="17590" y="161189"/>
                      <a:pt x="3028" y="161310"/>
                    </a:cubicBezTo>
                    <a:cubicBezTo>
                      <a:pt x="696" y="161310"/>
                      <a:pt x="0" y="160735"/>
                      <a:pt x="0" y="158343"/>
                    </a:cubicBezTo>
                    <a:cubicBezTo>
                      <a:pt x="61" y="106541"/>
                      <a:pt x="61" y="54739"/>
                      <a:pt x="0" y="2906"/>
                    </a:cubicBezTo>
                    <a:cubicBezTo>
                      <a:pt x="0" y="757"/>
                      <a:pt x="515" y="0"/>
                      <a:pt x="2785" y="0"/>
                    </a:cubicBezTo>
                    <a:cubicBezTo>
                      <a:pt x="17530" y="91"/>
                      <a:pt x="32274" y="121"/>
                      <a:pt x="47018" y="0"/>
                    </a:cubicBezTo>
                    <a:cubicBezTo>
                      <a:pt x="49864" y="0"/>
                      <a:pt x="50228" y="1060"/>
                      <a:pt x="50228" y="3512"/>
                    </a:cubicBezTo>
                    <a:cubicBezTo>
                      <a:pt x="50167" y="29307"/>
                      <a:pt x="50197" y="55102"/>
                      <a:pt x="50197" y="80897"/>
                    </a:cubicBezTo>
                    <a:close/>
                  </a:path>
                </a:pathLst>
              </a:custGeom>
              <a:solidFill>
                <a:srgbClr val="FEFEFE"/>
              </a:solidFill>
              <a:ln w="2963" cap="flat">
                <a:noFill/>
                <a:prstDash val="solid"/>
                <a:miter/>
              </a:ln>
            </p:spPr>
            <p:txBody>
              <a:bodyPr rtlCol="0" anchor="ctr"/>
              <a:lstStyle/>
              <a:p>
                <a:endParaRPr lang="it-IT">
                  <a:solidFill>
                    <a:schemeClr val="bg1"/>
                  </a:solidFill>
                </a:endParaRPr>
              </a:p>
            </p:txBody>
          </p:sp>
          <p:sp>
            <p:nvSpPr>
              <p:cNvPr id="20" name="Figura a mano libera: forma 22">
                <a:extLst>
                  <a:ext uri="{FF2B5EF4-FFF2-40B4-BE49-F238E27FC236}">
                    <a16:creationId xmlns:a16="http://schemas.microsoft.com/office/drawing/2014/main" id="{736C2F6A-C144-18BC-0B8F-5B70C9109AC1}"/>
                  </a:ext>
                </a:extLst>
              </p:cNvPr>
              <p:cNvSpPr/>
              <p:nvPr/>
            </p:nvSpPr>
            <p:spPr>
              <a:xfrm>
                <a:off x="4201557" y="4434243"/>
                <a:ext cx="58099" cy="58069"/>
              </a:xfrm>
              <a:custGeom>
                <a:avLst/>
                <a:gdLst>
                  <a:gd name="connsiteX0" fmla="*/ 58100 w 58099"/>
                  <a:gd name="connsiteY0" fmla="*/ 28913 h 58069"/>
                  <a:gd name="connsiteX1" fmla="*/ 29035 w 58099"/>
                  <a:gd name="connsiteY1" fmla="*/ 58069 h 58069"/>
                  <a:gd name="connsiteX2" fmla="*/ 0 w 58099"/>
                  <a:gd name="connsiteY2" fmla="*/ 29156 h 58069"/>
                  <a:gd name="connsiteX3" fmla="*/ 29095 w 58099"/>
                  <a:gd name="connsiteY3" fmla="*/ 0 h 58069"/>
                  <a:gd name="connsiteX4" fmla="*/ 58100 w 58099"/>
                  <a:gd name="connsiteY4" fmla="*/ 28883 h 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99" h="58069">
                    <a:moveTo>
                      <a:pt x="58100" y="28913"/>
                    </a:moveTo>
                    <a:cubicBezTo>
                      <a:pt x="58100" y="44990"/>
                      <a:pt x="45081" y="58069"/>
                      <a:pt x="29035" y="58069"/>
                    </a:cubicBezTo>
                    <a:cubicBezTo>
                      <a:pt x="13200" y="58069"/>
                      <a:pt x="61" y="44990"/>
                      <a:pt x="0" y="29156"/>
                    </a:cubicBezTo>
                    <a:cubicBezTo>
                      <a:pt x="-60" y="13170"/>
                      <a:pt x="13079" y="0"/>
                      <a:pt x="29095" y="0"/>
                    </a:cubicBezTo>
                    <a:cubicBezTo>
                      <a:pt x="44990" y="0"/>
                      <a:pt x="58069" y="13049"/>
                      <a:pt x="58100" y="28883"/>
                    </a:cubicBezTo>
                    <a:close/>
                  </a:path>
                </a:pathLst>
              </a:custGeom>
              <a:solidFill>
                <a:srgbClr val="FEFEFE"/>
              </a:solidFill>
              <a:ln w="2963" cap="flat">
                <a:noFill/>
                <a:prstDash val="solid"/>
                <a:miter/>
              </a:ln>
            </p:spPr>
            <p:txBody>
              <a:bodyPr rtlCol="0" anchor="ctr"/>
              <a:lstStyle/>
              <a:p>
                <a:endParaRPr lang="it-IT">
                  <a:solidFill>
                    <a:schemeClr val="bg1"/>
                  </a:solidFill>
                </a:endParaRPr>
              </a:p>
            </p:txBody>
          </p:sp>
        </p:grpSp>
      </p:grpSp>
      <p:sp>
        <p:nvSpPr>
          <p:cNvPr id="21" name="CasellaDiTesto 2">
            <a:extLst>
              <a:ext uri="{FF2B5EF4-FFF2-40B4-BE49-F238E27FC236}">
                <a16:creationId xmlns:a16="http://schemas.microsoft.com/office/drawing/2014/main" id="{C19CC47B-0957-8D55-F4B4-072CB9B33B29}"/>
              </a:ext>
            </a:extLst>
          </p:cNvPr>
          <p:cNvSpPr txBox="1"/>
          <p:nvPr/>
        </p:nvSpPr>
        <p:spPr>
          <a:xfrm>
            <a:off x="1518745" y="4502711"/>
            <a:ext cx="4577255" cy="369332"/>
          </a:xfrm>
          <a:prstGeom prst="rect">
            <a:avLst/>
          </a:prstGeom>
          <a:noFill/>
        </p:spPr>
        <p:txBody>
          <a:bodyPr wrap="square">
            <a:spAutoFit/>
          </a:bodyPr>
          <a:lstStyle/>
          <a:p>
            <a:r>
              <a:rPr lang="it-IT" err="1">
                <a:solidFill>
                  <a:schemeClr val="bg1"/>
                </a:solidFill>
              </a:rPr>
              <a:t>alessio-iafrate</a:t>
            </a:r>
            <a:endParaRPr lang="it-IT">
              <a:solidFill>
                <a:schemeClr val="bg1"/>
              </a:solidFill>
            </a:endParaRPr>
          </a:p>
        </p:txBody>
      </p:sp>
      <p:sp>
        <p:nvSpPr>
          <p:cNvPr id="22" name="CasellaDiTesto 6">
            <a:extLst>
              <a:ext uri="{FF2B5EF4-FFF2-40B4-BE49-F238E27FC236}">
                <a16:creationId xmlns:a16="http://schemas.microsoft.com/office/drawing/2014/main" id="{B383FFB2-9386-FC3F-F4F9-CC8904353120}"/>
              </a:ext>
            </a:extLst>
          </p:cNvPr>
          <p:cNvSpPr txBox="1"/>
          <p:nvPr/>
        </p:nvSpPr>
        <p:spPr>
          <a:xfrm>
            <a:off x="1518745" y="5278966"/>
            <a:ext cx="4701295" cy="369332"/>
          </a:xfrm>
          <a:prstGeom prst="rect">
            <a:avLst/>
          </a:prstGeom>
          <a:noFill/>
        </p:spPr>
        <p:txBody>
          <a:bodyPr wrap="square">
            <a:spAutoFit/>
          </a:bodyPr>
          <a:lstStyle/>
          <a:p>
            <a:r>
              <a:rPr lang="it-IT" dirty="0">
                <a:solidFill>
                  <a:schemeClr val="bg1"/>
                </a:solidFill>
              </a:rPr>
              <a:t>@alessioiafrate</a:t>
            </a:r>
          </a:p>
        </p:txBody>
      </p:sp>
      <p:pic>
        <p:nvPicPr>
          <p:cNvPr id="2" name="Picture 2">
            <a:extLst>
              <a:ext uri="{FF2B5EF4-FFF2-40B4-BE49-F238E27FC236}">
                <a16:creationId xmlns:a16="http://schemas.microsoft.com/office/drawing/2014/main" id="{C093DC99-4724-A9AC-8C7D-096C87BA2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667" y="5981904"/>
            <a:ext cx="1192682" cy="453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Visual Studio Italia">
            <a:extLst>
              <a:ext uri="{FF2B5EF4-FFF2-40B4-BE49-F238E27FC236}">
                <a16:creationId xmlns:a16="http://schemas.microsoft.com/office/drawing/2014/main" id="{26DC4019-4C77-1D51-E913-46D7ED8E5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60" y="5994321"/>
            <a:ext cx="2366910" cy="428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isualizza immagine di origine">
            <a:extLst>
              <a:ext uri="{FF2B5EF4-FFF2-40B4-BE49-F238E27FC236}">
                <a16:creationId xmlns:a16="http://schemas.microsoft.com/office/drawing/2014/main" id="{C91CBD7D-5510-B231-39C7-A59720C8F2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1854" y="5920517"/>
            <a:ext cx="575994" cy="57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372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6" descr="Image result for hololens icon">
            <a:extLst>
              <a:ext uri="{FF2B5EF4-FFF2-40B4-BE49-F238E27FC236}">
                <a16:creationId xmlns:a16="http://schemas.microsoft.com/office/drawing/2014/main" id="{7385541C-F253-425C-914E-40DBA8A7FEC6}"/>
              </a:ext>
            </a:extLst>
          </p:cNvPr>
          <p:cNvPicPr>
            <a:picLocks noChangeAspect="1" noChangeArrowheads="1"/>
          </p:cNvPicPr>
          <p:nvPr/>
        </p:nvPicPr>
        <p:blipFill>
          <a:blip r:embed="rId3">
            <a:duotone>
              <a:srgbClr val="E6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045253" y="190844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81F5D399-1E6E-42F4-8D65-081FFC1DEE93}"/>
              </a:ext>
            </a:extLst>
          </p:cNvPr>
          <p:cNvSpPr txBox="1"/>
          <p:nvPr/>
        </p:nvSpPr>
        <p:spPr>
          <a:xfrm>
            <a:off x="1734050" y="3928564"/>
            <a:ext cx="2465407" cy="461665"/>
          </a:xfrm>
          <a:prstGeom prst="rect">
            <a:avLst/>
          </a:prstGeom>
          <a:noFill/>
        </p:spPr>
        <p:txBody>
          <a:bodyPr wrap="square" rtlCol="0">
            <a:spAutoFit/>
          </a:bodyPr>
          <a:lstStyle/>
          <a:p>
            <a:pPr algn="ctr" defTabSz="914400"/>
            <a:r>
              <a:rPr lang="en-US" sz="2400">
                <a:solidFill>
                  <a:schemeClr val="bg1"/>
                </a:solidFill>
                <a:latin typeface="Segoe UI Light"/>
              </a:rPr>
              <a:t>HoloLens</a:t>
            </a:r>
          </a:p>
        </p:txBody>
      </p:sp>
      <p:sp>
        <p:nvSpPr>
          <p:cNvPr id="62" name="TextBox 61">
            <a:extLst>
              <a:ext uri="{FF2B5EF4-FFF2-40B4-BE49-F238E27FC236}">
                <a16:creationId xmlns:a16="http://schemas.microsoft.com/office/drawing/2014/main" id="{2B8C7C1A-5E6E-42B8-8C77-9BB88EB80FC6}"/>
              </a:ext>
            </a:extLst>
          </p:cNvPr>
          <p:cNvSpPr txBox="1"/>
          <p:nvPr/>
        </p:nvSpPr>
        <p:spPr>
          <a:xfrm>
            <a:off x="4282526" y="3928564"/>
            <a:ext cx="2465407" cy="461665"/>
          </a:xfrm>
          <a:prstGeom prst="rect">
            <a:avLst/>
          </a:prstGeom>
          <a:noFill/>
        </p:spPr>
        <p:txBody>
          <a:bodyPr wrap="square" rtlCol="0">
            <a:spAutoFit/>
          </a:bodyPr>
          <a:lstStyle/>
          <a:p>
            <a:pPr algn="ctr" defTabSz="914400"/>
            <a:r>
              <a:rPr lang="en-US" sz="2400">
                <a:solidFill>
                  <a:schemeClr val="bg1"/>
                </a:solidFill>
                <a:latin typeface="Segoe UI Light"/>
              </a:rPr>
              <a:t>iOS (ARKit)</a:t>
            </a:r>
          </a:p>
        </p:txBody>
      </p:sp>
      <p:sp>
        <p:nvSpPr>
          <p:cNvPr id="63" name="TextBox 62">
            <a:extLst>
              <a:ext uri="{FF2B5EF4-FFF2-40B4-BE49-F238E27FC236}">
                <a16:creationId xmlns:a16="http://schemas.microsoft.com/office/drawing/2014/main" id="{21ACDEF6-2BF2-46D0-BA40-26ED94A5FBAE}"/>
              </a:ext>
            </a:extLst>
          </p:cNvPr>
          <p:cNvSpPr txBox="1"/>
          <p:nvPr/>
        </p:nvSpPr>
        <p:spPr>
          <a:xfrm>
            <a:off x="6826113" y="3928564"/>
            <a:ext cx="2465407" cy="461665"/>
          </a:xfrm>
          <a:prstGeom prst="rect">
            <a:avLst/>
          </a:prstGeom>
          <a:noFill/>
        </p:spPr>
        <p:txBody>
          <a:bodyPr wrap="square" rtlCol="0">
            <a:spAutoFit/>
          </a:bodyPr>
          <a:lstStyle/>
          <a:p>
            <a:pPr algn="ctr" defTabSz="914400"/>
            <a:r>
              <a:rPr lang="en-US" sz="2400">
                <a:solidFill>
                  <a:schemeClr val="bg1"/>
                </a:solidFill>
                <a:latin typeface="Segoe UI Light"/>
              </a:rPr>
              <a:t>Android (ARCore)</a:t>
            </a:r>
          </a:p>
        </p:txBody>
      </p:sp>
      <p:sp>
        <p:nvSpPr>
          <p:cNvPr id="64" name="TextBox 63">
            <a:extLst>
              <a:ext uri="{FF2B5EF4-FFF2-40B4-BE49-F238E27FC236}">
                <a16:creationId xmlns:a16="http://schemas.microsoft.com/office/drawing/2014/main" id="{E8DD4479-14F3-414D-BEAC-54B75548167F}"/>
              </a:ext>
            </a:extLst>
          </p:cNvPr>
          <p:cNvSpPr txBox="1"/>
          <p:nvPr/>
        </p:nvSpPr>
        <p:spPr>
          <a:xfrm>
            <a:off x="1734051" y="4726375"/>
            <a:ext cx="2372988" cy="584775"/>
          </a:xfrm>
          <a:prstGeom prst="rect">
            <a:avLst/>
          </a:prstGeom>
          <a:noFill/>
        </p:spPr>
        <p:txBody>
          <a:bodyPr wrap="square" rtlCol="0">
            <a:spAutoFit/>
          </a:bodyPr>
          <a:lstStyle/>
          <a:p>
            <a:pPr algn="ctr" defTabSz="914400"/>
            <a:r>
              <a:rPr lang="en-US" sz="1600">
                <a:solidFill>
                  <a:schemeClr val="bg1"/>
                </a:solidFill>
                <a:latin typeface="Segoe UI Light" panose="020B0502040204020203" pitchFamily="34" charset="0"/>
                <a:cs typeface="Segoe UI Light" panose="020B0502040204020203" pitchFamily="34" charset="0"/>
              </a:rPr>
              <a:t>Unity</a:t>
            </a:r>
          </a:p>
          <a:p>
            <a:pPr algn="ctr" defTabSz="914400"/>
            <a:r>
              <a:rPr lang="en-US" sz="1600">
                <a:solidFill>
                  <a:schemeClr val="bg1"/>
                </a:solidFill>
                <a:latin typeface="Segoe UI Light" panose="020B0502040204020203" pitchFamily="34" charset="0"/>
                <a:cs typeface="Segoe UI Light" panose="020B0502040204020203" pitchFamily="34" charset="0"/>
              </a:rPr>
              <a:t>C++/WinRT</a:t>
            </a:r>
          </a:p>
        </p:txBody>
      </p:sp>
      <p:sp>
        <p:nvSpPr>
          <p:cNvPr id="65" name="TextBox 64">
            <a:extLst>
              <a:ext uri="{FF2B5EF4-FFF2-40B4-BE49-F238E27FC236}">
                <a16:creationId xmlns:a16="http://schemas.microsoft.com/office/drawing/2014/main" id="{06D2E7F6-216E-4A90-B8A8-17BC19D4A11E}"/>
              </a:ext>
            </a:extLst>
          </p:cNvPr>
          <p:cNvSpPr txBox="1"/>
          <p:nvPr/>
        </p:nvSpPr>
        <p:spPr>
          <a:xfrm>
            <a:off x="4282527" y="4726375"/>
            <a:ext cx="2372988" cy="1077218"/>
          </a:xfrm>
          <a:prstGeom prst="rect">
            <a:avLst/>
          </a:prstGeom>
          <a:noFill/>
        </p:spPr>
        <p:txBody>
          <a:bodyPr wrap="square" rtlCol="0">
            <a:spAutoFit/>
          </a:bodyPr>
          <a:lstStyle/>
          <a:p>
            <a:pPr algn="ctr" defTabSz="914400"/>
            <a:r>
              <a:rPr lang="en-US" sz="1600">
                <a:solidFill>
                  <a:schemeClr val="bg1"/>
                </a:solidFill>
                <a:latin typeface="Segoe UI Light" panose="020B0502040204020203" pitchFamily="34" charset="0"/>
                <a:cs typeface="Segoe UI Light" panose="020B0502040204020203" pitchFamily="34" charset="0"/>
              </a:rPr>
              <a:t>Xamarin</a:t>
            </a:r>
          </a:p>
          <a:p>
            <a:pPr algn="ctr" defTabSz="914400"/>
            <a:r>
              <a:rPr lang="en-US" sz="1600">
                <a:solidFill>
                  <a:schemeClr val="bg1"/>
                </a:solidFill>
                <a:latin typeface="Segoe UI Light" panose="020B0502040204020203" pitchFamily="34" charset="0"/>
                <a:cs typeface="Segoe UI Light" panose="020B0502040204020203" pitchFamily="34" charset="0"/>
              </a:rPr>
              <a:t>Unity</a:t>
            </a:r>
          </a:p>
          <a:p>
            <a:pPr algn="ctr" defTabSz="914400"/>
            <a:r>
              <a:rPr lang="en-US" sz="1600">
                <a:solidFill>
                  <a:schemeClr val="bg1"/>
                </a:solidFill>
                <a:latin typeface="Segoe UI Light" panose="020B0502040204020203" pitchFamily="34" charset="0"/>
                <a:cs typeface="Segoe UI Light" panose="020B0502040204020203" pitchFamily="34" charset="0"/>
              </a:rPr>
              <a:t>Objective-C</a:t>
            </a:r>
          </a:p>
          <a:p>
            <a:pPr algn="ctr" defTabSz="914400"/>
            <a:r>
              <a:rPr lang="en-US" sz="1600">
                <a:solidFill>
                  <a:schemeClr val="bg1"/>
                </a:solidFill>
                <a:latin typeface="Segoe UI Light" panose="020B0502040204020203" pitchFamily="34" charset="0"/>
                <a:cs typeface="Segoe UI Light" panose="020B0502040204020203" pitchFamily="34" charset="0"/>
              </a:rPr>
              <a:t>Swift</a:t>
            </a:r>
          </a:p>
        </p:txBody>
      </p:sp>
      <p:sp>
        <p:nvSpPr>
          <p:cNvPr id="66" name="TextBox 65">
            <a:extLst>
              <a:ext uri="{FF2B5EF4-FFF2-40B4-BE49-F238E27FC236}">
                <a16:creationId xmlns:a16="http://schemas.microsoft.com/office/drawing/2014/main" id="{BE2951D6-1578-4BA6-8E51-1BB65837A0C2}"/>
              </a:ext>
            </a:extLst>
          </p:cNvPr>
          <p:cNvSpPr txBox="1"/>
          <p:nvPr/>
        </p:nvSpPr>
        <p:spPr>
          <a:xfrm>
            <a:off x="6826113" y="4726375"/>
            <a:ext cx="2372989" cy="1077218"/>
          </a:xfrm>
          <a:prstGeom prst="rect">
            <a:avLst/>
          </a:prstGeom>
          <a:noFill/>
        </p:spPr>
        <p:txBody>
          <a:bodyPr wrap="square" rtlCol="0">
            <a:spAutoFit/>
          </a:bodyPr>
          <a:lstStyle/>
          <a:p>
            <a:pPr algn="ctr" defTabSz="914400"/>
            <a:r>
              <a:rPr lang="en-US" sz="1600">
                <a:solidFill>
                  <a:schemeClr val="bg1"/>
                </a:solidFill>
                <a:latin typeface="Segoe UI Light" panose="020B0502040204020203" pitchFamily="34" charset="0"/>
                <a:cs typeface="Segoe UI Light" panose="020B0502040204020203" pitchFamily="34" charset="0"/>
              </a:rPr>
              <a:t>Xamarin</a:t>
            </a:r>
          </a:p>
          <a:p>
            <a:pPr algn="ctr" defTabSz="914400"/>
            <a:r>
              <a:rPr lang="en-US" sz="1600">
                <a:solidFill>
                  <a:schemeClr val="bg1"/>
                </a:solidFill>
                <a:latin typeface="Segoe UI Light" panose="020B0502040204020203" pitchFamily="34" charset="0"/>
                <a:cs typeface="Segoe UI Light" panose="020B0502040204020203" pitchFamily="34" charset="0"/>
              </a:rPr>
              <a:t>Unity</a:t>
            </a:r>
          </a:p>
          <a:p>
            <a:pPr algn="ctr" defTabSz="914400"/>
            <a:r>
              <a:rPr lang="en-US" sz="1600">
                <a:solidFill>
                  <a:schemeClr val="bg1"/>
                </a:solidFill>
                <a:latin typeface="Segoe UI Light" panose="020B0502040204020203" pitchFamily="34" charset="0"/>
                <a:cs typeface="Segoe UI Light" panose="020B0502040204020203" pitchFamily="34" charset="0"/>
              </a:rPr>
              <a:t>Java</a:t>
            </a:r>
          </a:p>
          <a:p>
            <a:pPr algn="ctr" defTabSz="914400"/>
            <a:r>
              <a:rPr lang="en-US" sz="1600">
                <a:solidFill>
                  <a:schemeClr val="bg1"/>
                </a:solidFill>
                <a:latin typeface="Segoe UI Light" panose="020B0502040204020203" pitchFamily="34" charset="0"/>
                <a:cs typeface="Segoe UI Light" panose="020B0502040204020203" pitchFamily="34" charset="0"/>
              </a:rPr>
              <a:t>C++/NDK</a:t>
            </a:r>
          </a:p>
        </p:txBody>
      </p:sp>
      <p:pic>
        <p:nvPicPr>
          <p:cNvPr id="67" name="Picture 2" descr="Image result for android icon">
            <a:extLst>
              <a:ext uri="{FF2B5EF4-FFF2-40B4-BE49-F238E27FC236}">
                <a16:creationId xmlns:a16="http://schemas.microsoft.com/office/drawing/2014/main" id="{D42323ED-7D28-4BE5-A11B-75BC78931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726" y="1749804"/>
            <a:ext cx="2031761" cy="203176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Image result for ios icon">
            <a:extLst>
              <a:ext uri="{FF2B5EF4-FFF2-40B4-BE49-F238E27FC236}">
                <a16:creationId xmlns:a16="http://schemas.microsoft.com/office/drawing/2014/main" id="{A60ADE47-B172-4F25-9175-9E8561F48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348" y="1781680"/>
            <a:ext cx="2031761" cy="2031761"/>
          </a:xfrm>
          <a:prstGeom prst="rect">
            <a:avLst/>
          </a:prstGeom>
          <a:noFill/>
          <a:extLst>
            <a:ext uri="{909E8E84-426E-40DD-AFC4-6F175D3DCCD1}">
              <a14:hiddenFill xmlns:a14="http://schemas.microsoft.com/office/drawing/2010/main">
                <a:solidFill>
                  <a:srgbClr val="FFFFFF"/>
                </a:solidFill>
              </a14:hiddenFill>
            </a:ext>
          </a:extLst>
        </p:spPr>
      </p:pic>
      <p:sp>
        <p:nvSpPr>
          <p:cNvPr id="4" name="Titolo 3">
            <a:extLst>
              <a:ext uri="{FF2B5EF4-FFF2-40B4-BE49-F238E27FC236}">
                <a16:creationId xmlns:a16="http://schemas.microsoft.com/office/drawing/2014/main" id="{FAC9F805-B936-4A87-B95D-140720CF040A}"/>
              </a:ext>
            </a:extLst>
          </p:cNvPr>
          <p:cNvSpPr>
            <a:spLocks noGrp="1"/>
          </p:cNvSpPr>
          <p:nvPr>
            <p:ph type="title"/>
          </p:nvPr>
        </p:nvSpPr>
        <p:spPr>
          <a:prstGeom prst="rect">
            <a:avLst/>
          </a:prstGeom>
        </p:spPr>
        <p:txBody>
          <a:bodyPr>
            <a:normAutofit/>
          </a:bodyPr>
          <a:lstStyle/>
          <a:p>
            <a:r>
              <a:rPr lang="it-IT" dirty="0"/>
              <a:t>SDK</a:t>
            </a:r>
          </a:p>
        </p:txBody>
      </p:sp>
    </p:spTree>
    <p:extLst>
      <p:ext uri="{BB962C8B-B14F-4D97-AF65-F5344CB8AC3E}">
        <p14:creationId xmlns:p14="http://schemas.microsoft.com/office/powerpoint/2010/main" val="156761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3E1CFAB-0B49-6127-FB84-B32ACA126026}"/>
              </a:ext>
            </a:extLst>
          </p:cNvPr>
          <p:cNvSpPr txBox="1">
            <a:spLocks/>
          </p:cNvSpPr>
          <p:nvPr/>
        </p:nvSpPr>
        <p:spPr>
          <a:xfrm>
            <a:off x="742183" y="708194"/>
            <a:ext cx="9537598" cy="720556"/>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latin typeface="+mj-lt"/>
            </a:endParaRPr>
          </a:p>
        </p:txBody>
      </p:sp>
      <p:graphicFrame>
        <p:nvGraphicFramePr>
          <p:cNvPr id="3" name="Tabella 2">
            <a:extLst>
              <a:ext uri="{FF2B5EF4-FFF2-40B4-BE49-F238E27FC236}">
                <a16:creationId xmlns:a16="http://schemas.microsoft.com/office/drawing/2014/main" id="{A456ACF1-AD89-00E0-A7F4-327CAFFED33C}"/>
              </a:ext>
            </a:extLst>
          </p:cNvPr>
          <p:cNvGraphicFramePr>
            <a:graphicFrameLocks noGrp="1"/>
          </p:cNvGraphicFramePr>
          <p:nvPr/>
        </p:nvGraphicFramePr>
        <p:xfrm>
          <a:off x="1779698" y="2885215"/>
          <a:ext cx="7462568" cy="1165860"/>
        </p:xfrm>
        <a:graphic>
          <a:graphicData uri="http://schemas.openxmlformats.org/drawingml/2006/table">
            <a:tbl>
              <a:tblPr/>
              <a:tblGrid>
                <a:gridCol w="3731284">
                  <a:extLst>
                    <a:ext uri="{9D8B030D-6E8A-4147-A177-3AD203B41FA5}">
                      <a16:colId xmlns:a16="http://schemas.microsoft.com/office/drawing/2014/main" val="1395538553"/>
                    </a:ext>
                  </a:extLst>
                </a:gridCol>
                <a:gridCol w="3731284">
                  <a:extLst>
                    <a:ext uri="{9D8B030D-6E8A-4147-A177-3AD203B41FA5}">
                      <a16:colId xmlns:a16="http://schemas.microsoft.com/office/drawing/2014/main" val="956470116"/>
                    </a:ext>
                  </a:extLst>
                </a:gridCol>
              </a:tblGrid>
              <a:tr h="0">
                <a:tc>
                  <a:txBody>
                    <a:bodyPr/>
                    <a:lstStyle/>
                    <a:p>
                      <a:pPr algn="l" fontAlgn="t"/>
                      <a:r>
                        <a:rPr lang="it-IT" b="1">
                          <a:effectLst/>
                        </a:rPr>
                        <a:t>Anchor Locate Requests (ALR)</a:t>
                      </a:r>
                    </a:p>
                  </a:txBody>
                  <a:tcPr marL="57150" marR="57150" marT="57150" marB="57150">
                    <a:lnL>
                      <a:noFill/>
                    </a:lnL>
                    <a:lnR>
                      <a:noFill/>
                    </a:lnR>
                    <a:lnT>
                      <a:noFill/>
                    </a:lnT>
                    <a:lnB>
                      <a:noFill/>
                    </a:lnB>
                    <a:solidFill>
                      <a:srgbClr val="EAEBEC"/>
                    </a:solidFill>
                  </a:tcPr>
                </a:tc>
                <a:tc>
                  <a:txBody>
                    <a:bodyPr/>
                    <a:lstStyle/>
                    <a:p>
                      <a:pPr algn="l" fontAlgn="t"/>
                      <a:r>
                        <a:rPr lang="it-IT" b="1" dirty="0">
                          <a:effectLst/>
                        </a:rPr>
                        <a:t>Price/ALR/</a:t>
                      </a:r>
                      <a:r>
                        <a:rPr lang="it-IT" b="1" dirty="0" err="1">
                          <a:effectLst/>
                        </a:rPr>
                        <a:t>month</a:t>
                      </a:r>
                      <a:endParaRPr lang="it-IT" b="1" dirty="0">
                        <a:effectLst/>
                      </a:endParaRPr>
                    </a:p>
                  </a:txBody>
                  <a:tcPr marL="57150" marR="57150" marT="57150" marB="57150">
                    <a:lnL>
                      <a:noFill/>
                    </a:lnL>
                    <a:lnR>
                      <a:noFill/>
                    </a:lnR>
                    <a:lnT>
                      <a:noFill/>
                    </a:lnT>
                    <a:lnB>
                      <a:noFill/>
                    </a:lnB>
                    <a:solidFill>
                      <a:srgbClr val="EAEBEC"/>
                    </a:solidFill>
                  </a:tcPr>
                </a:tc>
                <a:extLst>
                  <a:ext uri="{0D108BD9-81ED-4DB2-BD59-A6C34878D82A}">
                    <a16:rowId xmlns:a16="http://schemas.microsoft.com/office/drawing/2014/main" val="4260711659"/>
                  </a:ext>
                </a:extLst>
              </a:tr>
              <a:tr h="0">
                <a:tc>
                  <a:txBody>
                    <a:bodyPr/>
                    <a:lstStyle/>
                    <a:p>
                      <a:pPr algn="l" fontAlgn="t"/>
                      <a:r>
                        <a:rPr lang="it-IT">
                          <a:effectLst/>
                        </a:rPr>
                        <a:t>0-10,000</a:t>
                      </a:r>
                    </a:p>
                  </a:txBody>
                  <a:tcPr marL="57150" marR="57150" marT="57150" marB="57150">
                    <a:lnL>
                      <a:noFill/>
                    </a:lnL>
                    <a:lnR>
                      <a:noFill/>
                    </a:lnR>
                    <a:lnT>
                      <a:noFill/>
                    </a:lnT>
                    <a:lnB>
                      <a:noFill/>
                    </a:lnB>
                    <a:solidFill>
                      <a:srgbClr val="F4F5F6"/>
                    </a:solidFill>
                  </a:tcPr>
                </a:tc>
                <a:tc>
                  <a:txBody>
                    <a:bodyPr/>
                    <a:lstStyle/>
                    <a:p>
                      <a:pPr fontAlgn="t"/>
                      <a:r>
                        <a:rPr lang="it-IT">
                          <a:effectLst/>
                        </a:rPr>
                        <a:t>Free</a:t>
                      </a:r>
                    </a:p>
                  </a:txBody>
                  <a:tcPr marL="57150" marR="57150" marT="57150" marB="57150">
                    <a:lnL>
                      <a:noFill/>
                    </a:lnL>
                    <a:lnR>
                      <a:noFill/>
                    </a:lnR>
                    <a:lnT>
                      <a:noFill/>
                    </a:lnT>
                    <a:lnB>
                      <a:noFill/>
                    </a:lnB>
                    <a:solidFill>
                      <a:srgbClr val="F4F5F6"/>
                    </a:solidFill>
                  </a:tcPr>
                </a:tc>
                <a:extLst>
                  <a:ext uri="{0D108BD9-81ED-4DB2-BD59-A6C34878D82A}">
                    <a16:rowId xmlns:a16="http://schemas.microsoft.com/office/drawing/2014/main" val="2910695277"/>
                  </a:ext>
                </a:extLst>
              </a:tr>
              <a:tr h="0">
                <a:tc>
                  <a:txBody>
                    <a:bodyPr/>
                    <a:lstStyle/>
                    <a:p>
                      <a:pPr algn="l" fontAlgn="t"/>
                      <a:r>
                        <a:rPr lang="it-IT">
                          <a:effectLst/>
                        </a:rPr>
                        <a:t>10,000+</a:t>
                      </a:r>
                    </a:p>
                  </a:txBody>
                  <a:tcPr marL="57150" marR="57150" marT="57150" marB="57150">
                    <a:lnL>
                      <a:noFill/>
                    </a:lnL>
                    <a:lnR>
                      <a:noFill/>
                    </a:lnR>
                    <a:lnT>
                      <a:noFill/>
                    </a:lnT>
                    <a:lnB>
                      <a:noFill/>
                    </a:lnB>
                    <a:solidFill>
                      <a:srgbClr val="FFFFFF"/>
                    </a:solidFill>
                  </a:tcPr>
                </a:tc>
                <a:tc>
                  <a:txBody>
                    <a:bodyPr/>
                    <a:lstStyle/>
                    <a:p>
                      <a:pPr fontAlgn="t"/>
                      <a:r>
                        <a:rPr lang="it-IT" b="1" dirty="0">
                          <a:effectLst/>
                        </a:rPr>
                        <a:t>€0.021</a:t>
                      </a:r>
                      <a:endParaRPr lang="it-IT" dirty="0">
                        <a:effectLst/>
                      </a:endParaRPr>
                    </a:p>
                  </a:txBody>
                  <a:tcPr marL="57150" marR="57150" marT="57150" marB="57150">
                    <a:lnL>
                      <a:noFill/>
                    </a:lnL>
                    <a:lnR>
                      <a:noFill/>
                    </a:lnR>
                    <a:lnT>
                      <a:noFill/>
                    </a:lnT>
                    <a:lnB>
                      <a:noFill/>
                    </a:lnB>
                    <a:solidFill>
                      <a:srgbClr val="FFFFFF"/>
                    </a:solidFill>
                  </a:tcPr>
                </a:tc>
                <a:extLst>
                  <a:ext uri="{0D108BD9-81ED-4DB2-BD59-A6C34878D82A}">
                    <a16:rowId xmlns:a16="http://schemas.microsoft.com/office/drawing/2014/main" val="2397069149"/>
                  </a:ext>
                </a:extLst>
              </a:tr>
            </a:tbl>
          </a:graphicData>
        </a:graphic>
      </p:graphicFrame>
      <p:sp>
        <p:nvSpPr>
          <p:cNvPr id="4" name="Rectangle 1">
            <a:extLst>
              <a:ext uri="{FF2B5EF4-FFF2-40B4-BE49-F238E27FC236}">
                <a16:creationId xmlns:a16="http://schemas.microsoft.com/office/drawing/2014/main" id="{BDA1F4A6-90B8-0BCC-6A0D-D380D1AB320C}"/>
              </a:ext>
            </a:extLst>
          </p:cNvPr>
          <p:cNvSpPr>
            <a:spLocks noChangeArrowheads="1"/>
          </p:cNvSpPr>
          <p:nvPr/>
        </p:nvSpPr>
        <p:spPr bwMode="auto">
          <a:xfrm flipV="1">
            <a:off x="3051175" y="3602552"/>
            <a:ext cx="60928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800" b="0" i="0" u="none" strike="noStrike" cap="none" normalizeH="0" baseline="0">
                <a:ln>
                  <a:noFill/>
                </a:ln>
                <a:solidFill>
                  <a:schemeClr val="tx1"/>
                </a:solidFill>
                <a:effectLst/>
                <a:latin typeface="Arial" panose="020B0604020202020204" pitchFamily="34" charset="0"/>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BC9D2B5B-6D47-0604-CCF5-36DF55805531}"/>
              </a:ext>
            </a:extLst>
          </p:cNvPr>
          <p:cNvSpPr>
            <a:spLocks noGrp="1"/>
          </p:cNvSpPr>
          <p:nvPr>
            <p:ph type="title"/>
          </p:nvPr>
        </p:nvSpPr>
        <p:spPr/>
        <p:txBody>
          <a:bodyPr/>
          <a:lstStyle/>
          <a:p>
            <a:r>
              <a:rPr lang="it-IT" sz="2800" b="1" dirty="0">
                <a:latin typeface="+mj-lt"/>
              </a:rPr>
              <a:t>Pricing - West </a:t>
            </a:r>
            <a:r>
              <a:rPr lang="it-IT" sz="2800" b="1" dirty="0" err="1">
                <a:latin typeface="+mj-lt"/>
              </a:rPr>
              <a:t>europe</a:t>
            </a:r>
            <a:endParaRPr lang="en-US" dirty="0"/>
          </a:p>
        </p:txBody>
      </p:sp>
    </p:spTree>
    <p:extLst>
      <p:ext uri="{BB962C8B-B14F-4D97-AF65-F5344CB8AC3E}">
        <p14:creationId xmlns:p14="http://schemas.microsoft.com/office/powerpoint/2010/main" val="3752949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8268607" cy="2189162"/>
          </a:xfrm>
          <a:prstGeom prst="rect">
            <a:avLst/>
          </a:prstGeom>
        </p:spPr>
        <p:txBody>
          <a:bodyPr>
            <a:normAutofit/>
          </a:bodyPr>
          <a:lstStyle/>
          <a:p>
            <a:pPr algn="r"/>
            <a:r>
              <a:rPr lang="en-US" sz="2700" dirty="0"/>
              <a:t> PREVIEW</a:t>
            </a:r>
            <a:br>
              <a:rPr lang="en-US" sz="8000" dirty="0"/>
            </a:br>
            <a:r>
              <a:rPr lang="en-US" sz="8000" dirty="0"/>
              <a:t>Object Anchors         </a:t>
            </a:r>
            <a:endParaRPr lang="en-US" sz="3100" dirty="0"/>
          </a:p>
        </p:txBody>
      </p:sp>
      <p:sp>
        <p:nvSpPr>
          <p:cNvPr id="3" name="Text Placeholder 2">
            <a:extLst>
              <a:ext uri="{FF2B5EF4-FFF2-40B4-BE49-F238E27FC236}">
                <a16:creationId xmlns:a16="http://schemas.microsoft.com/office/drawing/2014/main" id="{D8B07B52-5E87-568A-1A1E-3AF092C7BA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793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455481" y="2172490"/>
            <a:ext cx="4279319" cy="591745"/>
            <a:chOff x="1043873" y="930304"/>
            <a:chExt cx="3382471" cy="720051"/>
          </a:xfrm>
        </p:grpSpPr>
        <p:sp>
          <p:nvSpPr>
            <p:cNvPr id="8" name="TextBox 7"/>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p>
          </p:txBody>
        </p:sp>
        <p:sp>
          <p:nvSpPr>
            <p:cNvPr id="9" name="TextBox 8"/>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t-IT" b="1" dirty="0">
                  <a:solidFill>
                    <a:schemeClr val="bg1"/>
                  </a:solidFill>
                </a:rPr>
                <a:t>Training</a:t>
              </a:r>
              <a:endParaRPr lang="id-ID" b="1" dirty="0">
                <a:solidFill>
                  <a:schemeClr val="bg1"/>
                </a:solidFill>
              </a:endParaRPr>
            </a:p>
          </p:txBody>
        </p:sp>
      </p:grpSp>
      <p:sp>
        <p:nvSpPr>
          <p:cNvPr id="11" name="Oval 10"/>
          <p:cNvSpPr/>
          <p:nvPr/>
        </p:nvSpPr>
        <p:spPr>
          <a:xfrm>
            <a:off x="6926935" y="2173908"/>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01</a:t>
            </a:r>
          </a:p>
        </p:txBody>
      </p:sp>
      <p:grpSp>
        <p:nvGrpSpPr>
          <p:cNvPr id="10" name="Group 6">
            <a:extLst>
              <a:ext uri="{FF2B5EF4-FFF2-40B4-BE49-F238E27FC236}">
                <a16:creationId xmlns:a16="http://schemas.microsoft.com/office/drawing/2014/main" id="{48779E60-50D5-3F9A-B96A-32484BEE44BD}"/>
              </a:ext>
            </a:extLst>
          </p:cNvPr>
          <p:cNvGrpSpPr/>
          <p:nvPr/>
        </p:nvGrpSpPr>
        <p:grpSpPr>
          <a:xfrm>
            <a:off x="7455481" y="3120828"/>
            <a:ext cx="4279319" cy="591745"/>
            <a:chOff x="1043873" y="930304"/>
            <a:chExt cx="3382471" cy="720051"/>
          </a:xfrm>
        </p:grpSpPr>
        <p:sp>
          <p:nvSpPr>
            <p:cNvPr id="16" name="TextBox 7">
              <a:extLst>
                <a:ext uri="{FF2B5EF4-FFF2-40B4-BE49-F238E27FC236}">
                  <a16:creationId xmlns:a16="http://schemas.microsoft.com/office/drawing/2014/main" id="{64CA1AEF-2529-59CB-D40D-5E1DF6E71AA2}"/>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p>
          </p:txBody>
        </p:sp>
        <p:sp>
          <p:nvSpPr>
            <p:cNvPr id="17" name="TextBox 8">
              <a:extLst>
                <a:ext uri="{FF2B5EF4-FFF2-40B4-BE49-F238E27FC236}">
                  <a16:creationId xmlns:a16="http://schemas.microsoft.com/office/drawing/2014/main" id="{79F5E9E9-F794-9638-C417-C887734EBFBB}"/>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endParaRPr lang="en-US" b="1" dirty="0"/>
            </a:p>
          </p:txBody>
        </p:sp>
      </p:grpSp>
      <p:sp>
        <p:nvSpPr>
          <p:cNvPr id="24" name="Titolo 1">
            <a:extLst>
              <a:ext uri="{FF2B5EF4-FFF2-40B4-BE49-F238E27FC236}">
                <a16:creationId xmlns:a16="http://schemas.microsoft.com/office/drawing/2014/main" id="{D34EA754-EF5D-2AA0-2715-3556A4A61C4B}"/>
              </a:ext>
            </a:extLst>
          </p:cNvPr>
          <p:cNvSpPr txBox="1">
            <a:spLocks/>
          </p:cNvSpPr>
          <p:nvPr/>
        </p:nvSpPr>
        <p:spPr>
          <a:xfrm>
            <a:off x="6926936" y="708195"/>
            <a:ext cx="3092964" cy="121938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latin typeface="+mj-lt"/>
            </a:endParaRPr>
          </a:p>
        </p:txBody>
      </p:sp>
      <p:pic>
        <p:nvPicPr>
          <p:cNvPr id="5" name="Picture 2" descr="Ancoraggi di oggetti di Azure in azione">
            <a:extLst>
              <a:ext uri="{FF2B5EF4-FFF2-40B4-BE49-F238E27FC236}">
                <a16:creationId xmlns:a16="http://schemas.microsoft.com/office/drawing/2014/main" id="{18442759-AA71-1985-A127-39898F8B2E94}"/>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4367" r="436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6AAD8F-0ECF-BBD0-F42B-48085793D85F}"/>
              </a:ext>
            </a:extLst>
          </p:cNvPr>
          <p:cNvSpPr>
            <a:spLocks noGrp="1"/>
          </p:cNvSpPr>
          <p:nvPr>
            <p:ph type="title"/>
          </p:nvPr>
        </p:nvSpPr>
        <p:spPr/>
        <p:txBody>
          <a:bodyPr/>
          <a:lstStyle/>
          <a:p>
            <a:r>
              <a:rPr lang="en-US" sz="1000" dirty="0"/>
              <a:t> PREVIEW</a:t>
            </a:r>
            <a:br>
              <a:rPr lang="en-US" sz="3200" dirty="0"/>
            </a:br>
            <a:r>
              <a:rPr lang="en-US" sz="3200" dirty="0"/>
              <a:t>Object Anchors </a:t>
            </a:r>
            <a:endParaRPr lang="en-US" dirty="0"/>
          </a:p>
        </p:txBody>
      </p:sp>
    </p:spTree>
    <p:extLst>
      <p:ext uri="{BB962C8B-B14F-4D97-AF65-F5344CB8AC3E}">
        <p14:creationId xmlns:p14="http://schemas.microsoft.com/office/powerpoint/2010/main" val="2326379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455481" y="2172490"/>
            <a:ext cx="4279319" cy="591745"/>
            <a:chOff x="1043873" y="930304"/>
            <a:chExt cx="3382471" cy="720051"/>
          </a:xfrm>
        </p:grpSpPr>
        <p:sp>
          <p:nvSpPr>
            <p:cNvPr id="8" name="TextBox 7"/>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9" name="TextBox 8"/>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it-IT" b="1" dirty="0" err="1">
                  <a:solidFill>
                    <a:schemeClr val="bg1"/>
                  </a:solidFill>
                </a:rPr>
                <a:t>Trainig</a:t>
              </a:r>
              <a:endParaRPr lang="id-ID" b="1" dirty="0">
                <a:solidFill>
                  <a:schemeClr val="bg1"/>
                </a:solidFill>
              </a:endParaRPr>
            </a:p>
          </p:txBody>
        </p:sp>
      </p:grpSp>
      <p:sp>
        <p:nvSpPr>
          <p:cNvPr id="11" name="Oval 10"/>
          <p:cNvSpPr/>
          <p:nvPr/>
        </p:nvSpPr>
        <p:spPr>
          <a:xfrm>
            <a:off x="6926935" y="2173908"/>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01</a:t>
            </a:r>
          </a:p>
        </p:txBody>
      </p:sp>
      <p:sp>
        <p:nvSpPr>
          <p:cNvPr id="6" name="Oval 10">
            <a:extLst>
              <a:ext uri="{FF2B5EF4-FFF2-40B4-BE49-F238E27FC236}">
                <a16:creationId xmlns:a16="http://schemas.microsoft.com/office/drawing/2014/main" id="{C9145BD1-DDC7-B283-6F03-99679555222C}"/>
              </a:ext>
            </a:extLst>
          </p:cNvPr>
          <p:cNvSpPr/>
          <p:nvPr/>
        </p:nvSpPr>
        <p:spPr>
          <a:xfrm>
            <a:off x="6926935" y="3122246"/>
            <a:ext cx="503034" cy="503032"/>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400" b="1">
                <a:solidFill>
                  <a:schemeClr val="bg1"/>
                </a:solidFill>
                <a:latin typeface="Montserrat" pitchFamily="2" charset="0"/>
              </a:rPr>
              <a:t>02</a:t>
            </a:r>
          </a:p>
        </p:txBody>
      </p:sp>
      <p:grpSp>
        <p:nvGrpSpPr>
          <p:cNvPr id="10" name="Group 6">
            <a:extLst>
              <a:ext uri="{FF2B5EF4-FFF2-40B4-BE49-F238E27FC236}">
                <a16:creationId xmlns:a16="http://schemas.microsoft.com/office/drawing/2014/main" id="{48779E60-50D5-3F9A-B96A-32484BEE44BD}"/>
              </a:ext>
            </a:extLst>
          </p:cNvPr>
          <p:cNvGrpSpPr/>
          <p:nvPr/>
        </p:nvGrpSpPr>
        <p:grpSpPr>
          <a:xfrm>
            <a:off x="7455481" y="3120828"/>
            <a:ext cx="4279319" cy="591745"/>
            <a:chOff x="1043873" y="930304"/>
            <a:chExt cx="3382471" cy="720051"/>
          </a:xfrm>
        </p:grpSpPr>
        <p:sp>
          <p:nvSpPr>
            <p:cNvPr id="16" name="TextBox 7">
              <a:extLst>
                <a:ext uri="{FF2B5EF4-FFF2-40B4-BE49-F238E27FC236}">
                  <a16:creationId xmlns:a16="http://schemas.microsoft.com/office/drawing/2014/main" id="{64CA1AEF-2529-59CB-D40D-5E1DF6E71AA2}"/>
                </a:ext>
              </a:extLst>
            </p:cNvPr>
            <p:cNvSpPr txBox="1"/>
            <p:nvPr/>
          </p:nvSpPr>
          <p:spPr>
            <a:xfrm>
              <a:off x="1043874" y="1238081"/>
              <a:ext cx="3382470" cy="412274"/>
            </a:xfrm>
            <a:prstGeom prst="rect">
              <a:avLst/>
            </a:prstGeom>
            <a:noFill/>
            <a:ln>
              <a:noFill/>
            </a:ln>
          </p:spPr>
          <p:txBody>
            <a:bodyPr wrap="square" rtlCol="0">
              <a:spAutoFit/>
            </a:bodyPr>
            <a:lstStyle/>
            <a:p>
              <a:pPr>
                <a:lnSpc>
                  <a:spcPts val="2000"/>
                </a:lnSpc>
              </a:pPr>
              <a:endParaRPr lang="en-GB" sz="1600">
                <a:solidFill>
                  <a:schemeClr val="bg1"/>
                </a:solidFill>
              </a:endParaRPr>
            </a:p>
          </p:txBody>
        </p:sp>
        <p:sp>
          <p:nvSpPr>
            <p:cNvPr id="17" name="TextBox 8">
              <a:extLst>
                <a:ext uri="{FF2B5EF4-FFF2-40B4-BE49-F238E27FC236}">
                  <a16:creationId xmlns:a16="http://schemas.microsoft.com/office/drawing/2014/main" id="{79F5E9E9-F794-9638-C417-C887734EBFBB}"/>
                </a:ext>
              </a:extLst>
            </p:cNvPr>
            <p:cNvSpPr txBox="1"/>
            <p:nvPr/>
          </p:nvSpPr>
          <p:spPr>
            <a:xfrm>
              <a:off x="1043873" y="930304"/>
              <a:ext cx="3026421" cy="455654"/>
            </a:xfrm>
            <a:prstGeom prst="rect">
              <a:avLst/>
            </a:prstGeom>
            <a:noFill/>
            <a:ln>
              <a:noFill/>
            </a:ln>
          </p:spPr>
          <p:txBody>
            <a:bodyPr wrap="square" rtlCol="0">
              <a:spAutoFit/>
            </a:bodyPr>
            <a:lstStyle/>
            <a:p>
              <a:pPr>
                <a:lnSpc>
                  <a:spcPts val="2300"/>
                </a:lnSpc>
              </a:pPr>
              <a:r>
                <a:rPr lang="en-US" b="1" dirty="0">
                  <a:solidFill>
                    <a:schemeClr val="bg1"/>
                  </a:solidFill>
                </a:rPr>
                <a:t>Task Guidance</a:t>
              </a:r>
            </a:p>
          </p:txBody>
        </p:sp>
      </p:grpSp>
      <p:sp>
        <p:nvSpPr>
          <p:cNvPr id="24" name="Titolo 1">
            <a:extLst>
              <a:ext uri="{FF2B5EF4-FFF2-40B4-BE49-F238E27FC236}">
                <a16:creationId xmlns:a16="http://schemas.microsoft.com/office/drawing/2014/main" id="{D34EA754-EF5D-2AA0-2715-3556A4A61C4B}"/>
              </a:ext>
            </a:extLst>
          </p:cNvPr>
          <p:cNvSpPr txBox="1">
            <a:spLocks/>
          </p:cNvSpPr>
          <p:nvPr/>
        </p:nvSpPr>
        <p:spPr>
          <a:xfrm>
            <a:off x="6926936" y="708195"/>
            <a:ext cx="3092964" cy="1219388"/>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solidFill>
                <a:schemeClr val="bg1"/>
              </a:solidFill>
              <a:latin typeface="+mj-lt"/>
            </a:endParaRPr>
          </a:p>
        </p:txBody>
      </p:sp>
      <p:pic>
        <p:nvPicPr>
          <p:cNvPr id="4" name="Picture 2">
            <a:extLst>
              <a:ext uri="{FF2B5EF4-FFF2-40B4-BE49-F238E27FC236}">
                <a16:creationId xmlns:a16="http://schemas.microsoft.com/office/drawing/2014/main" id="{97D48088-7157-34E9-51E8-C27B60E6B3D9}"/>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4455" r="445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207535-E1BC-1DF1-E6D1-7C207D093E1D}"/>
              </a:ext>
            </a:extLst>
          </p:cNvPr>
          <p:cNvSpPr>
            <a:spLocks noGrp="1"/>
          </p:cNvSpPr>
          <p:nvPr>
            <p:ph type="title"/>
          </p:nvPr>
        </p:nvSpPr>
        <p:spPr/>
        <p:txBody>
          <a:bodyPr/>
          <a:lstStyle/>
          <a:p>
            <a:r>
              <a:rPr lang="en-US" sz="1000" dirty="0"/>
              <a:t> PREVIEW</a:t>
            </a:r>
            <a:br>
              <a:rPr lang="en-US" sz="3200" dirty="0"/>
            </a:br>
            <a:r>
              <a:rPr lang="en-US" sz="3200" dirty="0"/>
              <a:t>Object Anchors </a:t>
            </a:r>
            <a:endParaRPr lang="en-US" dirty="0"/>
          </a:p>
        </p:txBody>
      </p:sp>
    </p:spTree>
    <p:extLst>
      <p:ext uri="{BB962C8B-B14F-4D97-AF65-F5344CB8AC3E}">
        <p14:creationId xmlns:p14="http://schemas.microsoft.com/office/powerpoint/2010/main" val="3053446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3E1CFAB-0B49-6127-FB84-B32ACA126026}"/>
              </a:ext>
            </a:extLst>
          </p:cNvPr>
          <p:cNvSpPr txBox="1">
            <a:spLocks/>
          </p:cNvSpPr>
          <p:nvPr/>
        </p:nvSpPr>
        <p:spPr>
          <a:xfrm>
            <a:off x="742183" y="708194"/>
            <a:ext cx="9537598" cy="720556"/>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latin typeface="+mj-lt"/>
            </a:endParaRPr>
          </a:p>
        </p:txBody>
      </p:sp>
      <p:pic>
        <p:nvPicPr>
          <p:cNvPr id="2" name="Picture 2" descr="usage flow">
            <a:extLst>
              <a:ext uri="{FF2B5EF4-FFF2-40B4-BE49-F238E27FC236}">
                <a16:creationId xmlns:a16="http://schemas.microsoft.com/office/drawing/2014/main" id="{BA343C44-2DBB-864A-6988-740190E84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128" y="1343242"/>
            <a:ext cx="8327322" cy="46841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C23B14B-AE9A-B781-C48B-E148FB7CF3AF}"/>
              </a:ext>
            </a:extLst>
          </p:cNvPr>
          <p:cNvSpPr>
            <a:spLocks noGrp="1"/>
          </p:cNvSpPr>
          <p:nvPr>
            <p:ph type="title"/>
          </p:nvPr>
        </p:nvSpPr>
        <p:spPr/>
        <p:txBody>
          <a:bodyPr/>
          <a:lstStyle/>
          <a:p>
            <a:r>
              <a:rPr lang="en-US" dirty="0" err="1"/>
              <a:t>Flusso</a:t>
            </a:r>
            <a:endParaRPr lang="en-US" dirty="0"/>
          </a:p>
        </p:txBody>
      </p:sp>
    </p:spTree>
    <p:extLst>
      <p:ext uri="{BB962C8B-B14F-4D97-AF65-F5344CB8AC3E}">
        <p14:creationId xmlns:p14="http://schemas.microsoft.com/office/powerpoint/2010/main" val="1295003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ctr"/>
            <a:r>
              <a:rPr lang="en-US" sz="8000"/>
              <a:t>Demo</a:t>
            </a:r>
            <a:br>
              <a:rPr lang="en-US" sz="8000"/>
            </a:br>
            <a:endParaRPr lang="en-US" sz="8000"/>
          </a:p>
        </p:txBody>
      </p:sp>
      <p:sp>
        <p:nvSpPr>
          <p:cNvPr id="3" name="Text Placeholder 2">
            <a:extLst>
              <a:ext uri="{FF2B5EF4-FFF2-40B4-BE49-F238E27FC236}">
                <a16:creationId xmlns:a16="http://schemas.microsoft.com/office/drawing/2014/main" id="{2E77A000-C78E-5FB7-9C84-A8029E1FA3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545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3E1CFAB-0B49-6127-FB84-B32ACA126026}"/>
              </a:ext>
            </a:extLst>
          </p:cNvPr>
          <p:cNvSpPr txBox="1">
            <a:spLocks/>
          </p:cNvSpPr>
          <p:nvPr/>
        </p:nvSpPr>
        <p:spPr>
          <a:xfrm>
            <a:off x="742183" y="708194"/>
            <a:ext cx="9537598" cy="720556"/>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latin typeface="+mj-lt"/>
            </a:endParaRPr>
          </a:p>
        </p:txBody>
      </p:sp>
      <p:sp>
        <p:nvSpPr>
          <p:cNvPr id="4" name="Rectangle 1">
            <a:extLst>
              <a:ext uri="{FF2B5EF4-FFF2-40B4-BE49-F238E27FC236}">
                <a16:creationId xmlns:a16="http://schemas.microsoft.com/office/drawing/2014/main" id="{BDA1F4A6-90B8-0BCC-6A0D-D380D1AB320C}"/>
              </a:ext>
            </a:extLst>
          </p:cNvPr>
          <p:cNvSpPr>
            <a:spLocks noChangeArrowheads="1"/>
          </p:cNvSpPr>
          <p:nvPr/>
        </p:nvSpPr>
        <p:spPr bwMode="auto">
          <a:xfrm flipV="1">
            <a:off x="3051175" y="3602552"/>
            <a:ext cx="60928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800" b="0" i="0" u="none" strike="noStrike" cap="none" normalizeH="0" baseline="0">
                <a:ln>
                  <a:noFill/>
                </a:ln>
                <a:solidFill>
                  <a:schemeClr val="tx1"/>
                </a:solidFill>
                <a:effectLst/>
                <a:latin typeface="Arial" panose="020B0604020202020204" pitchFamily="34" charset="0"/>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96259587-2BC1-72AA-96F4-7F327F28695F}"/>
              </a:ext>
            </a:extLst>
          </p:cNvPr>
          <p:cNvPicPr>
            <a:picLocks noChangeAspect="1"/>
          </p:cNvPicPr>
          <p:nvPr/>
        </p:nvPicPr>
        <p:blipFill>
          <a:blip r:embed="rId3"/>
          <a:stretch>
            <a:fillRect/>
          </a:stretch>
        </p:blipFill>
        <p:spPr>
          <a:xfrm>
            <a:off x="1790668" y="2181216"/>
            <a:ext cx="8610663" cy="2495568"/>
          </a:xfrm>
          <a:prstGeom prst="rect">
            <a:avLst/>
          </a:prstGeom>
        </p:spPr>
      </p:pic>
      <p:sp>
        <p:nvSpPr>
          <p:cNvPr id="2" name="Title 1">
            <a:extLst>
              <a:ext uri="{FF2B5EF4-FFF2-40B4-BE49-F238E27FC236}">
                <a16:creationId xmlns:a16="http://schemas.microsoft.com/office/drawing/2014/main" id="{4944E685-6BCD-BFDD-605D-EE0B603868C8}"/>
              </a:ext>
            </a:extLst>
          </p:cNvPr>
          <p:cNvSpPr>
            <a:spLocks noGrp="1"/>
          </p:cNvSpPr>
          <p:nvPr>
            <p:ph type="title"/>
          </p:nvPr>
        </p:nvSpPr>
        <p:spPr/>
        <p:txBody>
          <a:bodyPr/>
          <a:lstStyle/>
          <a:p>
            <a:r>
              <a:rPr lang="en-US" dirty="0"/>
              <a:t>Pricing - West </a:t>
            </a:r>
            <a:r>
              <a:rPr lang="en-US" dirty="0" err="1"/>
              <a:t>europe</a:t>
            </a:r>
            <a:endParaRPr lang="en-US" dirty="0"/>
          </a:p>
        </p:txBody>
      </p:sp>
    </p:spTree>
    <p:extLst>
      <p:ext uri="{BB962C8B-B14F-4D97-AF65-F5344CB8AC3E}">
        <p14:creationId xmlns:p14="http://schemas.microsoft.com/office/powerpoint/2010/main" val="537817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ctr"/>
            <a:r>
              <a:rPr lang="en-US" sz="8000"/>
              <a:t>Remote rendering</a:t>
            </a:r>
          </a:p>
        </p:txBody>
      </p:sp>
      <p:sp>
        <p:nvSpPr>
          <p:cNvPr id="3" name="Text Placeholder 2">
            <a:extLst>
              <a:ext uri="{FF2B5EF4-FFF2-40B4-BE49-F238E27FC236}">
                <a16:creationId xmlns:a16="http://schemas.microsoft.com/office/drawing/2014/main" id="{3FAC750E-2239-30CD-E24E-EC0645A7BF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62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24413C-C115-44C1-8204-5723C57D2BE9}"/>
              </a:ext>
            </a:extLst>
          </p:cNvPr>
          <p:cNvSpPr>
            <a:spLocks noGrp="1"/>
          </p:cNvSpPr>
          <p:nvPr>
            <p:ph type="sldNum" sz="quarter" idx="4294967295"/>
          </p:nvPr>
        </p:nvSpPr>
        <p:spPr>
          <a:xfrm>
            <a:off x="0" y="0"/>
            <a:ext cx="0" cy="0"/>
          </a:xfrm>
        </p:spPr>
        <p:txBody>
          <a:bodyPr/>
          <a:lstStyle/>
          <a:p>
            <a:fld id="{B6F15528-21DE-4FAA-801E-634DDDAF4B2B}" type="slidenum">
              <a:rPr lang="en-US" smtClean="0"/>
              <a:t>39</a:t>
            </a:fld>
            <a:endParaRPr lang="en-US"/>
          </a:p>
        </p:txBody>
      </p:sp>
      <p:pic>
        <p:nvPicPr>
          <p:cNvPr id="3" name="remote">
            <a:hlinkClick r:id="" action="ppaction://media"/>
            <a:extLst>
              <a:ext uri="{FF2B5EF4-FFF2-40B4-BE49-F238E27FC236}">
                <a16:creationId xmlns:a16="http://schemas.microsoft.com/office/drawing/2014/main" id="{D4427EE6-6F15-4C01-913E-DFAF869378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 y="893"/>
            <a:ext cx="12188825" cy="6856214"/>
          </a:xfrm>
          <a:prstGeom prst="rect">
            <a:avLst/>
          </a:prstGeom>
        </p:spPr>
      </p:pic>
    </p:spTree>
    <p:extLst>
      <p:ext uri="{BB962C8B-B14F-4D97-AF65-F5344CB8AC3E}">
        <p14:creationId xmlns:p14="http://schemas.microsoft.com/office/powerpoint/2010/main" val="28809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taverse: la nuova piattaforma Facebook che rivoluzionerà l&amp;#39;interattività  sul web - ComoComunica // Digital Marketing | Web Design | Social Media">
            <a:extLst>
              <a:ext uri="{FF2B5EF4-FFF2-40B4-BE49-F238E27FC236}">
                <a16:creationId xmlns:a16="http://schemas.microsoft.com/office/drawing/2014/main" id="{C717300E-F89B-444F-8130-4F87BEB4FE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1608" y="2175"/>
            <a:ext cx="12188805" cy="685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76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3E1CFAB-0B49-6127-FB84-B32ACA126026}"/>
              </a:ext>
            </a:extLst>
          </p:cNvPr>
          <p:cNvSpPr txBox="1">
            <a:spLocks/>
          </p:cNvSpPr>
          <p:nvPr/>
        </p:nvSpPr>
        <p:spPr>
          <a:xfrm>
            <a:off x="742183" y="708194"/>
            <a:ext cx="9537598" cy="720556"/>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latin typeface="+mj-lt"/>
            </a:endParaRPr>
          </a:p>
        </p:txBody>
      </p:sp>
      <p:sp>
        <p:nvSpPr>
          <p:cNvPr id="9" name="CasellaDiTesto 8">
            <a:extLst>
              <a:ext uri="{FF2B5EF4-FFF2-40B4-BE49-F238E27FC236}">
                <a16:creationId xmlns:a16="http://schemas.microsoft.com/office/drawing/2014/main" id="{FCAC1515-77C9-19A3-913F-072E91E2742C}"/>
              </a:ext>
            </a:extLst>
          </p:cNvPr>
          <p:cNvSpPr txBox="1"/>
          <p:nvPr/>
        </p:nvSpPr>
        <p:spPr>
          <a:xfrm>
            <a:off x="742182" y="1612899"/>
            <a:ext cx="9239215" cy="3416320"/>
          </a:xfrm>
          <a:prstGeom prst="rect">
            <a:avLst/>
          </a:prstGeom>
          <a:noFill/>
        </p:spPr>
        <p:txBody>
          <a:bodyPr wrap="square" rtlCol="0">
            <a:spAutoFit/>
          </a:bodyPr>
          <a:lstStyle/>
          <a:p>
            <a:pPr algn="just"/>
            <a:r>
              <a:rPr lang="en-US" sz="2400" b="0" i="0" dirty="0">
                <a:solidFill>
                  <a:schemeClr val="bg1"/>
                </a:solidFill>
                <a:effectLst/>
              </a:rPr>
              <a:t>In most applications, it is not sufficient to only render a complex model. You also need custom UI to provide functionality to the user. Azure Remote Rendering does not force you to use a dedicated UI framework, instead it supports Hybrid Rendering. This means you can render elements on device, using your preferred method, such as MRTK.</a:t>
            </a:r>
          </a:p>
          <a:p>
            <a:pPr algn="just"/>
            <a:endParaRPr lang="en-US" sz="2400" b="0" i="0" dirty="0">
              <a:solidFill>
                <a:schemeClr val="bg1"/>
              </a:solidFill>
              <a:effectLst/>
            </a:endParaRPr>
          </a:p>
          <a:p>
            <a:pPr algn="just"/>
            <a:r>
              <a:rPr lang="en-US" sz="2400" b="0" i="0" dirty="0">
                <a:solidFill>
                  <a:schemeClr val="bg1"/>
                </a:solidFill>
                <a:effectLst/>
              </a:rPr>
              <a:t>At the end of a frame, Azure Remote Rendering then automatically combines your locally rendered content with the remote image. It is even able to do so with correct occlusion.</a:t>
            </a:r>
            <a:endParaRPr lang="it-IT" sz="2400" dirty="0">
              <a:solidFill>
                <a:schemeClr val="bg1"/>
              </a:solidFill>
            </a:endParaRPr>
          </a:p>
        </p:txBody>
      </p:sp>
      <p:sp>
        <p:nvSpPr>
          <p:cNvPr id="2" name="Title 1">
            <a:extLst>
              <a:ext uri="{FF2B5EF4-FFF2-40B4-BE49-F238E27FC236}">
                <a16:creationId xmlns:a16="http://schemas.microsoft.com/office/drawing/2014/main" id="{0537F647-D1D9-36F3-026A-2DB3AFC4BBA1}"/>
              </a:ext>
            </a:extLst>
          </p:cNvPr>
          <p:cNvSpPr>
            <a:spLocks noGrp="1"/>
          </p:cNvSpPr>
          <p:nvPr>
            <p:ph type="title"/>
          </p:nvPr>
        </p:nvSpPr>
        <p:spPr/>
        <p:txBody>
          <a:bodyPr/>
          <a:lstStyle/>
          <a:p>
            <a:r>
              <a:rPr lang="en-US" dirty="0"/>
              <a:t>Hybrid rendering</a:t>
            </a:r>
          </a:p>
        </p:txBody>
      </p:sp>
    </p:spTree>
    <p:extLst>
      <p:ext uri="{BB962C8B-B14F-4D97-AF65-F5344CB8AC3E}">
        <p14:creationId xmlns:p14="http://schemas.microsoft.com/office/powerpoint/2010/main" val="4260771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3E1CFAB-0B49-6127-FB84-B32ACA126026}"/>
              </a:ext>
            </a:extLst>
          </p:cNvPr>
          <p:cNvSpPr txBox="1">
            <a:spLocks/>
          </p:cNvSpPr>
          <p:nvPr/>
        </p:nvSpPr>
        <p:spPr>
          <a:xfrm>
            <a:off x="742183" y="708194"/>
            <a:ext cx="9537598" cy="720556"/>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solidFill>
                <a:schemeClr val="bg1"/>
              </a:solidFill>
              <a:latin typeface="+mj-lt"/>
            </a:endParaRPr>
          </a:p>
        </p:txBody>
      </p:sp>
      <p:sp>
        <p:nvSpPr>
          <p:cNvPr id="9" name="CasellaDiTesto 8">
            <a:extLst>
              <a:ext uri="{FF2B5EF4-FFF2-40B4-BE49-F238E27FC236}">
                <a16:creationId xmlns:a16="http://schemas.microsoft.com/office/drawing/2014/main" id="{FCAC1515-77C9-19A3-913F-072E91E2742C}"/>
              </a:ext>
            </a:extLst>
          </p:cNvPr>
          <p:cNvSpPr txBox="1"/>
          <p:nvPr/>
        </p:nvSpPr>
        <p:spPr>
          <a:xfrm>
            <a:off x="742182" y="1612899"/>
            <a:ext cx="9239215" cy="1938992"/>
          </a:xfrm>
          <a:prstGeom prst="rect">
            <a:avLst/>
          </a:prstGeom>
          <a:noFill/>
        </p:spPr>
        <p:txBody>
          <a:bodyPr wrap="square" rtlCol="0">
            <a:spAutoFit/>
          </a:bodyPr>
          <a:lstStyle/>
          <a:p>
            <a:pPr algn="just"/>
            <a:r>
              <a:rPr lang="en-US" sz="2400" b="0" i="0" dirty="0">
                <a:solidFill>
                  <a:schemeClr val="bg1"/>
                </a:solidFill>
                <a:effectLst/>
              </a:rPr>
              <a:t>Some models are too complex to render at interactive frame rates, even for a high-end GPU. Especially in industrial visualization this is a common problem. To push the limits further, Azure Remote Rendering can distribute the workload to multiple GPUs. The results are merged into a single image, making the process entirely transparent to the user.</a:t>
            </a:r>
            <a:endParaRPr lang="it-IT" sz="2400" dirty="0">
              <a:solidFill>
                <a:schemeClr val="bg1"/>
              </a:solidFill>
            </a:endParaRPr>
          </a:p>
        </p:txBody>
      </p:sp>
      <p:sp>
        <p:nvSpPr>
          <p:cNvPr id="2" name="Title 1">
            <a:extLst>
              <a:ext uri="{FF2B5EF4-FFF2-40B4-BE49-F238E27FC236}">
                <a16:creationId xmlns:a16="http://schemas.microsoft.com/office/drawing/2014/main" id="{9BF9E303-882C-81EF-1CC6-DB9AC65A6B65}"/>
              </a:ext>
            </a:extLst>
          </p:cNvPr>
          <p:cNvSpPr>
            <a:spLocks noGrp="1"/>
          </p:cNvSpPr>
          <p:nvPr>
            <p:ph type="title"/>
          </p:nvPr>
        </p:nvSpPr>
        <p:spPr/>
        <p:txBody>
          <a:bodyPr/>
          <a:lstStyle/>
          <a:p>
            <a:r>
              <a:rPr lang="en-US" dirty="0"/>
              <a:t>Multi-GPU rendering</a:t>
            </a:r>
          </a:p>
        </p:txBody>
      </p:sp>
    </p:spTree>
    <p:extLst>
      <p:ext uri="{BB962C8B-B14F-4D97-AF65-F5344CB8AC3E}">
        <p14:creationId xmlns:p14="http://schemas.microsoft.com/office/powerpoint/2010/main" val="3604858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ctr"/>
            <a:r>
              <a:rPr lang="en-US" sz="8000" dirty="0"/>
              <a:t>Demo</a:t>
            </a:r>
            <a:br>
              <a:rPr lang="en-US" sz="8000" dirty="0"/>
            </a:br>
            <a:endParaRPr lang="en-US" sz="8000" dirty="0"/>
          </a:p>
        </p:txBody>
      </p:sp>
      <p:sp>
        <p:nvSpPr>
          <p:cNvPr id="3" name="Text Placeholder 2">
            <a:extLst>
              <a:ext uri="{FF2B5EF4-FFF2-40B4-BE49-F238E27FC236}">
                <a16:creationId xmlns:a16="http://schemas.microsoft.com/office/drawing/2014/main" id="{621377CC-A3EC-FC13-B382-84F9FBC08B0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907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3E1CFAB-0B49-6127-FB84-B32ACA126026}"/>
              </a:ext>
            </a:extLst>
          </p:cNvPr>
          <p:cNvSpPr txBox="1">
            <a:spLocks/>
          </p:cNvSpPr>
          <p:nvPr/>
        </p:nvSpPr>
        <p:spPr>
          <a:xfrm>
            <a:off x="742183" y="708194"/>
            <a:ext cx="9537598" cy="720556"/>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latin typeface="+mj-lt"/>
            </a:endParaRPr>
          </a:p>
        </p:txBody>
      </p:sp>
      <p:graphicFrame>
        <p:nvGraphicFramePr>
          <p:cNvPr id="2" name="Tabella 1">
            <a:extLst>
              <a:ext uri="{FF2B5EF4-FFF2-40B4-BE49-F238E27FC236}">
                <a16:creationId xmlns:a16="http://schemas.microsoft.com/office/drawing/2014/main" id="{DFAF4BF1-3639-0278-CCCE-A1139180C40A}"/>
              </a:ext>
            </a:extLst>
          </p:cNvPr>
          <p:cNvGraphicFramePr>
            <a:graphicFrameLocks noGrp="1"/>
          </p:cNvGraphicFramePr>
          <p:nvPr>
            <p:extLst>
              <p:ext uri="{D42A27DB-BD31-4B8C-83A1-F6EECF244321}">
                <p14:modId xmlns:p14="http://schemas.microsoft.com/office/powerpoint/2010/main" val="3500633510"/>
              </p:ext>
            </p:extLst>
          </p:nvPr>
        </p:nvGraphicFramePr>
        <p:xfrm>
          <a:off x="880206" y="1508401"/>
          <a:ext cx="9261552" cy="4427286"/>
        </p:xfrm>
        <a:graphic>
          <a:graphicData uri="http://schemas.openxmlformats.org/drawingml/2006/table">
            <a:tbl>
              <a:tblPr/>
              <a:tblGrid>
                <a:gridCol w="3087184">
                  <a:extLst>
                    <a:ext uri="{9D8B030D-6E8A-4147-A177-3AD203B41FA5}">
                      <a16:colId xmlns:a16="http://schemas.microsoft.com/office/drawing/2014/main" val="217191504"/>
                    </a:ext>
                  </a:extLst>
                </a:gridCol>
                <a:gridCol w="3087184">
                  <a:extLst>
                    <a:ext uri="{9D8B030D-6E8A-4147-A177-3AD203B41FA5}">
                      <a16:colId xmlns:a16="http://schemas.microsoft.com/office/drawing/2014/main" val="188665817"/>
                    </a:ext>
                  </a:extLst>
                </a:gridCol>
                <a:gridCol w="3087184">
                  <a:extLst>
                    <a:ext uri="{9D8B030D-6E8A-4147-A177-3AD203B41FA5}">
                      <a16:colId xmlns:a16="http://schemas.microsoft.com/office/drawing/2014/main" val="2090083809"/>
                    </a:ext>
                  </a:extLst>
                </a:gridCol>
              </a:tblGrid>
              <a:tr h="194665">
                <a:tc>
                  <a:txBody>
                    <a:bodyPr/>
                    <a:lstStyle/>
                    <a:p>
                      <a:pPr algn="l" fontAlgn="t"/>
                      <a:r>
                        <a:rPr lang="it-IT" sz="1400" b="1">
                          <a:effectLst/>
                        </a:rPr>
                        <a:t>Operation</a:t>
                      </a:r>
                    </a:p>
                  </a:txBody>
                  <a:tcPr marL="28627" marR="28627" marT="28627" marB="28627">
                    <a:lnL>
                      <a:noFill/>
                    </a:lnL>
                    <a:lnR>
                      <a:noFill/>
                    </a:lnR>
                    <a:lnT>
                      <a:noFill/>
                    </a:lnT>
                    <a:lnB>
                      <a:noFill/>
                    </a:lnB>
                    <a:solidFill>
                      <a:srgbClr val="EAEBEC"/>
                    </a:solidFill>
                  </a:tcPr>
                </a:tc>
                <a:tc>
                  <a:txBody>
                    <a:bodyPr/>
                    <a:lstStyle/>
                    <a:p>
                      <a:pPr algn="l" fontAlgn="t"/>
                      <a:r>
                        <a:rPr lang="it-IT" sz="1400" b="1">
                          <a:effectLst/>
                        </a:rPr>
                        <a:t>Price</a:t>
                      </a:r>
                    </a:p>
                  </a:txBody>
                  <a:tcPr marL="28627" marR="28627" marT="28627" marB="28627">
                    <a:lnL>
                      <a:noFill/>
                    </a:lnL>
                    <a:lnR>
                      <a:noFill/>
                    </a:lnR>
                    <a:lnT>
                      <a:noFill/>
                    </a:lnT>
                    <a:lnB>
                      <a:noFill/>
                    </a:lnB>
                    <a:solidFill>
                      <a:srgbClr val="EAEBEC"/>
                    </a:solidFill>
                  </a:tcPr>
                </a:tc>
                <a:tc>
                  <a:txBody>
                    <a:bodyPr/>
                    <a:lstStyle/>
                    <a:p>
                      <a:pPr algn="l" fontAlgn="t"/>
                      <a:r>
                        <a:rPr lang="it-IT" sz="1400" b="1">
                          <a:effectLst/>
                        </a:rPr>
                        <a:t>Details</a:t>
                      </a:r>
                    </a:p>
                  </a:txBody>
                  <a:tcPr marL="28627" marR="28627" marT="28627" marB="28627">
                    <a:lnL>
                      <a:noFill/>
                    </a:lnL>
                    <a:lnR>
                      <a:noFill/>
                    </a:lnR>
                    <a:lnT>
                      <a:noFill/>
                    </a:lnT>
                    <a:lnB>
                      <a:noFill/>
                    </a:lnB>
                    <a:solidFill>
                      <a:srgbClr val="EAEBEC"/>
                    </a:solidFill>
                  </a:tcPr>
                </a:tc>
                <a:extLst>
                  <a:ext uri="{0D108BD9-81ED-4DB2-BD59-A6C34878D82A}">
                    <a16:rowId xmlns:a16="http://schemas.microsoft.com/office/drawing/2014/main" val="4057881329"/>
                  </a:ext>
                </a:extLst>
              </a:tr>
              <a:tr h="1293950">
                <a:tc>
                  <a:txBody>
                    <a:bodyPr/>
                    <a:lstStyle/>
                    <a:p>
                      <a:pPr algn="l" fontAlgn="t"/>
                      <a:r>
                        <a:rPr lang="it-IT" sz="1400" dirty="0">
                          <a:effectLst/>
                        </a:rPr>
                        <a:t>Standard Remote Rendering</a:t>
                      </a:r>
                    </a:p>
                  </a:txBody>
                  <a:tcPr marL="28627" marR="28627" marT="28627" marB="28627">
                    <a:lnL>
                      <a:noFill/>
                    </a:lnL>
                    <a:lnR>
                      <a:noFill/>
                    </a:lnR>
                    <a:lnT>
                      <a:noFill/>
                    </a:lnT>
                    <a:lnB>
                      <a:noFill/>
                    </a:lnB>
                    <a:solidFill>
                      <a:srgbClr val="F4F5F6"/>
                    </a:solidFill>
                  </a:tcPr>
                </a:tc>
                <a:tc>
                  <a:txBody>
                    <a:bodyPr/>
                    <a:lstStyle/>
                    <a:p>
                      <a:pPr fontAlgn="t"/>
                      <a:r>
                        <a:rPr lang="it-IT" sz="1400" b="1">
                          <a:effectLst/>
                        </a:rPr>
                        <a:t>€6.210</a:t>
                      </a:r>
                      <a:r>
                        <a:rPr lang="it-IT" sz="1400">
                          <a:effectLst/>
                        </a:rPr>
                        <a:t>/hour</a:t>
                      </a:r>
                    </a:p>
                  </a:txBody>
                  <a:tcPr marL="28627" marR="28627" marT="28627" marB="28627">
                    <a:lnL>
                      <a:noFill/>
                    </a:lnL>
                    <a:lnR>
                      <a:noFill/>
                    </a:lnR>
                    <a:lnT>
                      <a:noFill/>
                    </a:lnT>
                    <a:lnB>
                      <a:noFill/>
                    </a:lnB>
                    <a:solidFill>
                      <a:srgbClr val="F4F5F6"/>
                    </a:solidFill>
                  </a:tcPr>
                </a:tc>
                <a:tc>
                  <a:txBody>
                    <a:bodyPr/>
                    <a:lstStyle/>
                    <a:p>
                      <a:pPr fontAlgn="t"/>
                      <a:r>
                        <a:rPr lang="en-US" sz="1400">
                          <a:effectLst/>
                        </a:rPr>
                        <a:t>Standard Remote Rendering provides at least 8 teraflops of graphics computing power and can render scenes up to a maximum of 20 million polygons.</a:t>
                      </a:r>
                    </a:p>
                  </a:txBody>
                  <a:tcPr marL="28627" marR="28627" marT="28627" marB="28627">
                    <a:lnL>
                      <a:noFill/>
                    </a:lnL>
                    <a:lnR>
                      <a:noFill/>
                    </a:lnR>
                    <a:lnT>
                      <a:noFill/>
                    </a:lnT>
                    <a:lnB>
                      <a:noFill/>
                    </a:lnB>
                    <a:solidFill>
                      <a:srgbClr val="F4F5F6"/>
                    </a:solidFill>
                  </a:tcPr>
                </a:tc>
                <a:extLst>
                  <a:ext uri="{0D108BD9-81ED-4DB2-BD59-A6C34878D82A}">
                    <a16:rowId xmlns:a16="http://schemas.microsoft.com/office/drawing/2014/main" val="262072546"/>
                  </a:ext>
                </a:extLst>
              </a:tr>
              <a:tr h="1431361">
                <a:tc>
                  <a:txBody>
                    <a:bodyPr/>
                    <a:lstStyle/>
                    <a:p>
                      <a:pPr algn="l" fontAlgn="t"/>
                      <a:r>
                        <a:rPr lang="it-IT" sz="1400">
                          <a:effectLst/>
                        </a:rPr>
                        <a:t>Premium Remote Rendering</a:t>
                      </a:r>
                    </a:p>
                  </a:txBody>
                  <a:tcPr marL="28627" marR="28627" marT="28627" marB="28627">
                    <a:lnL>
                      <a:noFill/>
                    </a:lnL>
                    <a:lnR>
                      <a:noFill/>
                    </a:lnR>
                    <a:lnT>
                      <a:noFill/>
                    </a:lnT>
                    <a:lnB>
                      <a:noFill/>
                    </a:lnB>
                    <a:solidFill>
                      <a:srgbClr val="FFFFFF"/>
                    </a:solidFill>
                  </a:tcPr>
                </a:tc>
                <a:tc>
                  <a:txBody>
                    <a:bodyPr/>
                    <a:lstStyle/>
                    <a:p>
                      <a:pPr fontAlgn="t"/>
                      <a:r>
                        <a:rPr lang="it-IT" sz="1400" b="1" dirty="0">
                          <a:effectLst/>
                        </a:rPr>
                        <a:t>€32.398</a:t>
                      </a:r>
                      <a:r>
                        <a:rPr lang="it-IT" sz="1400" dirty="0">
                          <a:effectLst/>
                        </a:rPr>
                        <a:t>/hour</a:t>
                      </a:r>
                    </a:p>
                  </a:txBody>
                  <a:tcPr marL="28627" marR="28627" marT="28627" marB="28627">
                    <a:lnL>
                      <a:noFill/>
                    </a:lnL>
                    <a:lnR>
                      <a:noFill/>
                    </a:lnR>
                    <a:lnT>
                      <a:noFill/>
                    </a:lnT>
                    <a:lnB>
                      <a:noFill/>
                    </a:lnB>
                    <a:solidFill>
                      <a:srgbClr val="FFFFFF"/>
                    </a:solidFill>
                  </a:tcPr>
                </a:tc>
                <a:tc>
                  <a:txBody>
                    <a:bodyPr/>
                    <a:lstStyle/>
                    <a:p>
                      <a:pPr fontAlgn="t"/>
                      <a:r>
                        <a:rPr lang="en-US" sz="1400">
                          <a:effectLst/>
                        </a:rPr>
                        <a:t>For larger scenes, Premium Remote Rendering offers at least 42 teraflops of graphics computing power and can render scenes up to hundreds of millions of polygons or more.</a:t>
                      </a:r>
                    </a:p>
                  </a:txBody>
                  <a:tcPr marL="28627" marR="28627" marT="28627" marB="28627">
                    <a:lnL>
                      <a:noFill/>
                    </a:lnL>
                    <a:lnR>
                      <a:noFill/>
                    </a:lnR>
                    <a:lnT>
                      <a:noFill/>
                    </a:lnT>
                    <a:lnB>
                      <a:noFill/>
                    </a:lnB>
                    <a:solidFill>
                      <a:srgbClr val="FFFFFF"/>
                    </a:solidFill>
                  </a:tcPr>
                </a:tc>
                <a:extLst>
                  <a:ext uri="{0D108BD9-81ED-4DB2-BD59-A6C34878D82A}">
                    <a16:rowId xmlns:a16="http://schemas.microsoft.com/office/drawing/2014/main" val="4203012545"/>
                  </a:ext>
                </a:extLst>
              </a:tr>
              <a:tr h="1431361">
                <a:tc>
                  <a:txBody>
                    <a:bodyPr/>
                    <a:lstStyle/>
                    <a:p>
                      <a:pPr algn="l" fontAlgn="t"/>
                      <a:r>
                        <a:rPr lang="it-IT" sz="1400">
                          <a:effectLst/>
                        </a:rPr>
                        <a:t>Asset Conversion</a:t>
                      </a:r>
                    </a:p>
                  </a:txBody>
                  <a:tcPr marL="28627" marR="28627" marT="28627" marB="28627">
                    <a:lnL>
                      <a:noFill/>
                    </a:lnL>
                    <a:lnR>
                      <a:noFill/>
                    </a:lnR>
                    <a:lnT>
                      <a:noFill/>
                    </a:lnT>
                    <a:lnB>
                      <a:noFill/>
                    </a:lnB>
                    <a:solidFill>
                      <a:srgbClr val="F4F5F6"/>
                    </a:solidFill>
                  </a:tcPr>
                </a:tc>
                <a:tc>
                  <a:txBody>
                    <a:bodyPr/>
                    <a:lstStyle/>
                    <a:p>
                      <a:pPr fontAlgn="t"/>
                      <a:r>
                        <a:rPr lang="en-US" sz="1400">
                          <a:effectLst/>
                        </a:rPr>
                        <a:t>100 transactions free per month</a:t>
                      </a:r>
                      <a:br>
                        <a:rPr lang="en-US" sz="1400">
                          <a:effectLst/>
                        </a:rPr>
                      </a:br>
                      <a:r>
                        <a:rPr lang="en-US" sz="1400" b="1">
                          <a:effectLst/>
                        </a:rPr>
                        <a:t>€0.779</a:t>
                      </a:r>
                      <a:r>
                        <a:rPr lang="en-US" sz="1400">
                          <a:effectLst/>
                        </a:rPr>
                        <a:t>/asset</a:t>
                      </a:r>
                    </a:p>
                  </a:txBody>
                  <a:tcPr marL="28627" marR="28627" marT="28627" marB="28627">
                    <a:lnL>
                      <a:noFill/>
                    </a:lnL>
                    <a:lnR>
                      <a:noFill/>
                    </a:lnR>
                    <a:lnT>
                      <a:noFill/>
                    </a:lnT>
                    <a:lnB>
                      <a:noFill/>
                    </a:lnB>
                    <a:solidFill>
                      <a:srgbClr val="F4F5F6"/>
                    </a:solidFill>
                  </a:tcPr>
                </a:tc>
                <a:tc>
                  <a:txBody>
                    <a:bodyPr/>
                    <a:lstStyle/>
                    <a:p>
                      <a:pPr fontAlgn="t"/>
                      <a:r>
                        <a:rPr lang="en-US" sz="1400" dirty="0">
                          <a:effectLst/>
                        </a:rPr>
                        <a:t>Asset Conversion is required once for each 3D model you want to render. This process converts your source FBX or GLTF file into a format that is optimized for remote rendering.</a:t>
                      </a:r>
                    </a:p>
                  </a:txBody>
                  <a:tcPr marL="28627" marR="28627" marT="28627" marB="28627">
                    <a:lnL>
                      <a:noFill/>
                    </a:lnL>
                    <a:lnR>
                      <a:noFill/>
                    </a:lnR>
                    <a:lnT>
                      <a:noFill/>
                    </a:lnT>
                    <a:lnB>
                      <a:noFill/>
                    </a:lnB>
                    <a:solidFill>
                      <a:srgbClr val="F4F5F6"/>
                    </a:solidFill>
                  </a:tcPr>
                </a:tc>
                <a:extLst>
                  <a:ext uri="{0D108BD9-81ED-4DB2-BD59-A6C34878D82A}">
                    <a16:rowId xmlns:a16="http://schemas.microsoft.com/office/drawing/2014/main" val="2338173495"/>
                  </a:ext>
                </a:extLst>
              </a:tr>
            </a:tbl>
          </a:graphicData>
        </a:graphic>
      </p:graphicFrame>
      <p:sp>
        <p:nvSpPr>
          <p:cNvPr id="3" name="Title 2">
            <a:extLst>
              <a:ext uri="{FF2B5EF4-FFF2-40B4-BE49-F238E27FC236}">
                <a16:creationId xmlns:a16="http://schemas.microsoft.com/office/drawing/2014/main" id="{AB0D5B12-DF13-9C0B-37A1-E3F48BFA2BE9}"/>
              </a:ext>
            </a:extLst>
          </p:cNvPr>
          <p:cNvSpPr>
            <a:spLocks noGrp="1"/>
          </p:cNvSpPr>
          <p:nvPr>
            <p:ph type="title"/>
          </p:nvPr>
        </p:nvSpPr>
        <p:spPr/>
        <p:txBody>
          <a:bodyPr/>
          <a:lstStyle/>
          <a:p>
            <a:r>
              <a:rPr lang="en-US" dirty="0"/>
              <a:t>Pricing - West </a:t>
            </a:r>
            <a:r>
              <a:rPr lang="en-US" dirty="0" err="1"/>
              <a:t>europe</a:t>
            </a:r>
            <a:endParaRPr lang="en-US" dirty="0"/>
          </a:p>
        </p:txBody>
      </p:sp>
    </p:spTree>
    <p:extLst>
      <p:ext uri="{BB962C8B-B14F-4D97-AF65-F5344CB8AC3E}">
        <p14:creationId xmlns:p14="http://schemas.microsoft.com/office/powerpoint/2010/main" val="985726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ctr"/>
            <a:r>
              <a:rPr lang="en-US" sz="8000" dirty="0" err="1"/>
              <a:t>Domande</a:t>
            </a:r>
            <a:r>
              <a:rPr lang="en-US" sz="8000" dirty="0"/>
              <a:t>?</a:t>
            </a:r>
          </a:p>
        </p:txBody>
      </p:sp>
      <p:sp>
        <p:nvSpPr>
          <p:cNvPr id="3" name="Text Placeholder 2">
            <a:extLst>
              <a:ext uri="{FF2B5EF4-FFF2-40B4-BE49-F238E27FC236}">
                <a16:creationId xmlns:a16="http://schemas.microsoft.com/office/drawing/2014/main" id="{621377CC-A3EC-FC13-B382-84F9FBC08B0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147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ctr"/>
            <a:r>
              <a:rPr lang="en-US" sz="8000" dirty="0" err="1"/>
              <a:t>Grazie</a:t>
            </a:r>
            <a:r>
              <a:rPr lang="en-US" sz="8000" dirty="0"/>
              <a:t> a tutti</a:t>
            </a:r>
          </a:p>
        </p:txBody>
      </p:sp>
      <p:sp>
        <p:nvSpPr>
          <p:cNvPr id="3" name="Text Placeholder 2">
            <a:extLst>
              <a:ext uri="{FF2B5EF4-FFF2-40B4-BE49-F238E27FC236}">
                <a16:creationId xmlns:a16="http://schemas.microsoft.com/office/drawing/2014/main" id="{621377CC-A3EC-FC13-B382-84F9FBC08B0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280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82FE0D-E4DF-4257-2834-37AAB61D9FD8}"/>
              </a:ext>
            </a:extLst>
          </p:cNvPr>
          <p:cNvSpPr>
            <a:spLocks noGrp="1"/>
          </p:cNvSpPr>
          <p:nvPr>
            <p:ph sz="quarter" idx="11"/>
          </p:nvPr>
        </p:nvSpPr>
        <p:spPr/>
        <p:txBody>
          <a:bodyPr/>
          <a:lstStyle/>
          <a:p>
            <a:pPr marL="0" indent="0">
              <a:buNone/>
            </a:pPr>
            <a:r>
              <a:rPr lang="it-IT" sz="2800" b="1" i="0" dirty="0">
                <a:effectLst/>
              </a:rPr>
              <a:t>Alessio Iafrate</a:t>
            </a:r>
          </a:p>
          <a:p>
            <a:pPr marL="0" indent="0">
              <a:buNone/>
            </a:pPr>
            <a:endParaRPr lang="it-IT" b="1" dirty="0"/>
          </a:p>
          <a:p>
            <a:pPr marL="0" indent="0">
              <a:buClr>
                <a:srgbClr val="BD2716"/>
              </a:buClr>
              <a:buNone/>
            </a:pPr>
            <a:r>
              <a:rPr lang="it-IT" sz="2800" b="1" dirty="0"/>
              <a:t>Freelance developer – </a:t>
            </a:r>
            <a:r>
              <a:rPr lang="it-IT" sz="2800" b="1" dirty="0" err="1"/>
              <a:t>Microsof</a:t>
            </a:r>
            <a:r>
              <a:rPr lang="it-IT" sz="2800" b="1" dirty="0"/>
              <a:t> MVP</a:t>
            </a:r>
          </a:p>
          <a:p>
            <a:pPr>
              <a:buClr>
                <a:srgbClr val="BD2716"/>
              </a:buClr>
            </a:pPr>
            <a:endParaRPr lang="it-IT" sz="2800" b="1" dirty="0"/>
          </a:p>
          <a:p>
            <a:pPr marL="0" indent="0">
              <a:buClr>
                <a:srgbClr val="BD2716"/>
              </a:buClr>
              <a:buNone/>
            </a:pPr>
            <a:r>
              <a:rPr lang="it-IT" sz="2800" b="1" dirty="0"/>
              <a:t>alessioiafrate@hotmail.com</a:t>
            </a:r>
            <a:endParaRPr lang="it-IT" sz="2800" dirty="0"/>
          </a:p>
          <a:p>
            <a:pPr marL="0" indent="0">
              <a:buNone/>
            </a:pPr>
            <a:endParaRPr lang="it-IT" sz="2800" b="1" i="0" dirty="0">
              <a:effectLst/>
            </a:endParaRPr>
          </a:p>
          <a:p>
            <a:pPr marL="0" indent="0">
              <a:buNone/>
            </a:pPr>
            <a:endParaRPr lang="it-IT" dirty="0"/>
          </a:p>
        </p:txBody>
      </p:sp>
      <p:pic>
        <p:nvPicPr>
          <p:cNvPr id="7" name="Immagine 9" descr="Immagine che contiene persona, interni, cappello, indossando&#10;&#10;Descrizione generata automaticamente">
            <a:extLst>
              <a:ext uri="{FF2B5EF4-FFF2-40B4-BE49-F238E27FC236}">
                <a16:creationId xmlns:a16="http://schemas.microsoft.com/office/drawing/2014/main" id="{8754D285-DECD-7E10-5815-D653F2D29F03}"/>
              </a:ext>
            </a:extLst>
          </p:cNvPr>
          <p:cNvPicPr>
            <a:picLocks noGrp="1" noChangeAspect="1"/>
          </p:cNvPicPr>
          <p:nvPr>
            <p:ph type="pic" sz="quarter" idx="10"/>
          </p:nvPr>
        </p:nvPicPr>
        <p:blipFill>
          <a:blip r:embed="rId2"/>
          <a:srcRect t="4902" b="4902"/>
          <a:stretch>
            <a:fillRect/>
          </a:stretch>
        </p:blipFill>
        <p:spPr>
          <a:xfrm>
            <a:off x="9037638" y="1506538"/>
            <a:ext cx="2373312" cy="3027362"/>
          </a:xfrm>
          <a:prstGeom prst="rect">
            <a:avLst/>
          </a:prstGeom>
        </p:spPr>
      </p:pic>
      <p:pic>
        <p:nvPicPr>
          <p:cNvPr id="11" name="Picture 2" descr="Visualizza immagine di origine">
            <a:extLst>
              <a:ext uri="{FF2B5EF4-FFF2-40B4-BE49-F238E27FC236}">
                <a16:creationId xmlns:a16="http://schemas.microsoft.com/office/drawing/2014/main" id="{B1213967-294A-D53D-C6C1-DBC2B336D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381" y="1506538"/>
            <a:ext cx="1500360" cy="237557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24">
            <a:extLst>
              <a:ext uri="{FF2B5EF4-FFF2-40B4-BE49-F238E27FC236}">
                <a16:creationId xmlns:a16="http://schemas.microsoft.com/office/drawing/2014/main" id="{C8D04650-6025-F210-24DC-9AD552504870}"/>
              </a:ext>
            </a:extLst>
          </p:cNvPr>
          <p:cNvGrpSpPr/>
          <p:nvPr/>
        </p:nvGrpSpPr>
        <p:grpSpPr>
          <a:xfrm>
            <a:off x="1023614" y="5259270"/>
            <a:ext cx="408724" cy="408724"/>
            <a:chOff x="4702291" y="4359795"/>
            <a:chExt cx="408724" cy="408724"/>
          </a:xfrm>
        </p:grpSpPr>
        <p:sp>
          <p:nvSpPr>
            <p:cNvPr id="13" name="Figura a mano libera: forma 15">
              <a:extLst>
                <a:ext uri="{FF2B5EF4-FFF2-40B4-BE49-F238E27FC236}">
                  <a16:creationId xmlns:a16="http://schemas.microsoft.com/office/drawing/2014/main" id="{0FD19B67-A21C-F778-2D58-F6E1D45A8AB5}"/>
                </a:ext>
              </a:extLst>
            </p:cNvPr>
            <p:cNvSpPr/>
            <p:nvPr/>
          </p:nvSpPr>
          <p:spPr>
            <a:xfrm>
              <a:off x="4702291" y="4359795"/>
              <a:ext cx="408724" cy="408724"/>
            </a:xfrm>
            <a:custGeom>
              <a:avLst/>
              <a:gdLst>
                <a:gd name="connsiteX0" fmla="*/ 408724 w 408724"/>
                <a:gd name="connsiteY0" fmla="*/ 204362 h 408724"/>
                <a:gd name="connsiteX1" fmla="*/ 204362 w 408724"/>
                <a:gd name="connsiteY1" fmla="*/ 408724 h 408724"/>
                <a:gd name="connsiteX2" fmla="*/ 0 w 408724"/>
                <a:gd name="connsiteY2" fmla="*/ 204362 h 408724"/>
                <a:gd name="connsiteX3" fmla="*/ 204362 w 408724"/>
                <a:gd name="connsiteY3" fmla="*/ 0 h 408724"/>
                <a:gd name="connsiteX4" fmla="*/ 408724 w 408724"/>
                <a:gd name="connsiteY4" fmla="*/ 204362 h 408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24" h="408724">
                  <a:moveTo>
                    <a:pt x="408724" y="204362"/>
                  </a:moveTo>
                  <a:cubicBezTo>
                    <a:pt x="408724" y="317228"/>
                    <a:pt x="317228" y="408724"/>
                    <a:pt x="204362" y="408724"/>
                  </a:cubicBezTo>
                  <a:cubicBezTo>
                    <a:pt x="91496" y="408724"/>
                    <a:pt x="0" y="317228"/>
                    <a:pt x="0" y="204362"/>
                  </a:cubicBezTo>
                  <a:cubicBezTo>
                    <a:pt x="0" y="91496"/>
                    <a:pt x="91496" y="0"/>
                    <a:pt x="204362" y="0"/>
                  </a:cubicBezTo>
                  <a:cubicBezTo>
                    <a:pt x="317228" y="0"/>
                    <a:pt x="408724" y="91496"/>
                    <a:pt x="408724" y="204362"/>
                  </a:cubicBezTo>
                  <a:close/>
                </a:path>
              </a:pathLst>
            </a:custGeom>
            <a:solidFill>
              <a:srgbClr val="1DA1F2"/>
            </a:solidFill>
            <a:ln w="2963" cap="flat">
              <a:noFill/>
              <a:prstDash val="solid"/>
              <a:miter/>
            </a:ln>
          </p:spPr>
          <p:txBody>
            <a:bodyPr rtlCol="0" anchor="ctr"/>
            <a:lstStyle/>
            <a:p>
              <a:endParaRPr lang="it-IT">
                <a:solidFill>
                  <a:schemeClr val="bg1"/>
                </a:solidFill>
              </a:endParaRPr>
            </a:p>
          </p:txBody>
        </p:sp>
        <p:sp>
          <p:nvSpPr>
            <p:cNvPr id="14" name="Figura a mano libera: forma 16">
              <a:extLst>
                <a:ext uri="{FF2B5EF4-FFF2-40B4-BE49-F238E27FC236}">
                  <a16:creationId xmlns:a16="http://schemas.microsoft.com/office/drawing/2014/main" id="{BF3A6C38-4B52-E52E-E987-6C783644E9D2}"/>
                </a:ext>
              </a:extLst>
            </p:cNvPr>
            <p:cNvSpPr/>
            <p:nvPr/>
          </p:nvSpPr>
          <p:spPr>
            <a:xfrm>
              <a:off x="4782219" y="4466910"/>
              <a:ext cx="264459" cy="214958"/>
            </a:xfrm>
            <a:custGeom>
              <a:avLst/>
              <a:gdLst>
                <a:gd name="connsiteX0" fmla="*/ 83137 w 264459"/>
                <a:gd name="connsiteY0" fmla="*/ 214959 h 214958"/>
                <a:gd name="connsiteX1" fmla="*/ 237544 w 264459"/>
                <a:gd name="connsiteY1" fmla="*/ 60552 h 214958"/>
                <a:gd name="connsiteX2" fmla="*/ 237393 w 264459"/>
                <a:gd name="connsiteY2" fmla="*/ 53528 h 214958"/>
                <a:gd name="connsiteX3" fmla="*/ 264460 w 264459"/>
                <a:gd name="connsiteY3" fmla="*/ 25432 h 214958"/>
                <a:gd name="connsiteX4" fmla="*/ 233306 w 264459"/>
                <a:gd name="connsiteY4" fmla="*/ 33969 h 214958"/>
                <a:gd name="connsiteX5" fmla="*/ 257163 w 264459"/>
                <a:gd name="connsiteY5" fmla="*/ 3966 h 214958"/>
                <a:gd name="connsiteX6" fmla="*/ 222709 w 264459"/>
                <a:gd name="connsiteY6" fmla="*/ 17136 h 214958"/>
                <a:gd name="connsiteX7" fmla="*/ 183108 w 264459"/>
                <a:gd name="connsiteY7" fmla="*/ 0 h 214958"/>
                <a:gd name="connsiteX8" fmla="*/ 128824 w 264459"/>
                <a:gd name="connsiteY8" fmla="*/ 54254 h 214958"/>
                <a:gd name="connsiteX9" fmla="*/ 130247 w 264459"/>
                <a:gd name="connsiteY9" fmla="*/ 66637 h 214958"/>
                <a:gd name="connsiteX10" fmla="*/ 18408 w 264459"/>
                <a:gd name="connsiteY10" fmla="*/ 9930 h 214958"/>
                <a:gd name="connsiteX11" fmla="*/ 11051 w 264459"/>
                <a:gd name="connsiteY11" fmla="*/ 37209 h 214958"/>
                <a:gd name="connsiteX12" fmla="*/ 35211 w 264459"/>
                <a:gd name="connsiteY12" fmla="*/ 82381 h 214958"/>
                <a:gd name="connsiteX13" fmla="*/ 10627 w 264459"/>
                <a:gd name="connsiteY13" fmla="*/ 75599 h 214958"/>
                <a:gd name="connsiteX14" fmla="*/ 10627 w 264459"/>
                <a:gd name="connsiteY14" fmla="*/ 76295 h 214958"/>
                <a:gd name="connsiteX15" fmla="*/ 54164 w 264459"/>
                <a:gd name="connsiteY15" fmla="*/ 129490 h 214958"/>
                <a:gd name="connsiteX16" fmla="*/ 39873 w 264459"/>
                <a:gd name="connsiteY16" fmla="*/ 131397 h 214958"/>
                <a:gd name="connsiteX17" fmla="*/ 29670 w 264459"/>
                <a:gd name="connsiteY17" fmla="*/ 130428 h 214958"/>
                <a:gd name="connsiteX18" fmla="*/ 80352 w 264459"/>
                <a:gd name="connsiteY18" fmla="*/ 168122 h 214958"/>
                <a:gd name="connsiteX19" fmla="*/ 12958 w 264459"/>
                <a:gd name="connsiteY19" fmla="*/ 191343 h 214958"/>
                <a:gd name="connsiteX20" fmla="*/ 0 w 264459"/>
                <a:gd name="connsiteY20" fmla="*/ 190586 h 214958"/>
                <a:gd name="connsiteX21" fmla="*/ 83168 w 264459"/>
                <a:gd name="connsiteY21" fmla="*/ 214959 h 21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4459" h="214958">
                  <a:moveTo>
                    <a:pt x="83137" y="214959"/>
                  </a:moveTo>
                  <a:cubicBezTo>
                    <a:pt x="182957" y="214959"/>
                    <a:pt x="237544" y="132275"/>
                    <a:pt x="237544" y="60552"/>
                  </a:cubicBezTo>
                  <a:cubicBezTo>
                    <a:pt x="237544" y="58190"/>
                    <a:pt x="237484" y="55859"/>
                    <a:pt x="237393" y="53528"/>
                  </a:cubicBezTo>
                  <a:cubicBezTo>
                    <a:pt x="247990" y="45868"/>
                    <a:pt x="257193" y="36301"/>
                    <a:pt x="264460" y="25432"/>
                  </a:cubicBezTo>
                  <a:cubicBezTo>
                    <a:pt x="254741" y="29761"/>
                    <a:pt x="244266" y="32668"/>
                    <a:pt x="233306" y="33969"/>
                  </a:cubicBezTo>
                  <a:cubicBezTo>
                    <a:pt x="244508" y="27248"/>
                    <a:pt x="253106" y="16621"/>
                    <a:pt x="257163" y="3966"/>
                  </a:cubicBezTo>
                  <a:cubicBezTo>
                    <a:pt x="246688" y="10173"/>
                    <a:pt x="235062" y="14714"/>
                    <a:pt x="222709" y="17136"/>
                  </a:cubicBezTo>
                  <a:cubicBezTo>
                    <a:pt x="212809" y="6600"/>
                    <a:pt x="198700" y="0"/>
                    <a:pt x="183108" y="0"/>
                  </a:cubicBezTo>
                  <a:cubicBezTo>
                    <a:pt x="153135" y="0"/>
                    <a:pt x="128824" y="24312"/>
                    <a:pt x="128824" y="54254"/>
                  </a:cubicBezTo>
                  <a:cubicBezTo>
                    <a:pt x="128824" y="58523"/>
                    <a:pt x="129308" y="62641"/>
                    <a:pt x="130247" y="66637"/>
                  </a:cubicBezTo>
                  <a:cubicBezTo>
                    <a:pt x="85136" y="64366"/>
                    <a:pt x="45141" y="42780"/>
                    <a:pt x="18408" y="9930"/>
                  </a:cubicBezTo>
                  <a:cubicBezTo>
                    <a:pt x="13745" y="17954"/>
                    <a:pt x="11051" y="27279"/>
                    <a:pt x="11051" y="37209"/>
                  </a:cubicBezTo>
                  <a:cubicBezTo>
                    <a:pt x="11051" y="56041"/>
                    <a:pt x="20618" y="72662"/>
                    <a:pt x="35211" y="82381"/>
                  </a:cubicBezTo>
                  <a:cubicBezTo>
                    <a:pt x="26310" y="82108"/>
                    <a:pt x="17954" y="79656"/>
                    <a:pt x="10627" y="75599"/>
                  </a:cubicBezTo>
                  <a:cubicBezTo>
                    <a:pt x="10627" y="75811"/>
                    <a:pt x="10627" y="76053"/>
                    <a:pt x="10627" y="76295"/>
                  </a:cubicBezTo>
                  <a:cubicBezTo>
                    <a:pt x="10627" y="102575"/>
                    <a:pt x="29337" y="124525"/>
                    <a:pt x="54164" y="129490"/>
                  </a:cubicBezTo>
                  <a:cubicBezTo>
                    <a:pt x="49592" y="130731"/>
                    <a:pt x="44808" y="131397"/>
                    <a:pt x="39873" y="131397"/>
                  </a:cubicBezTo>
                  <a:cubicBezTo>
                    <a:pt x="36392" y="131397"/>
                    <a:pt x="32970" y="131064"/>
                    <a:pt x="29670" y="130428"/>
                  </a:cubicBezTo>
                  <a:cubicBezTo>
                    <a:pt x="36573" y="151985"/>
                    <a:pt x="56616" y="167668"/>
                    <a:pt x="80352" y="168122"/>
                  </a:cubicBezTo>
                  <a:cubicBezTo>
                    <a:pt x="61763" y="182684"/>
                    <a:pt x="38390" y="191343"/>
                    <a:pt x="12958" y="191343"/>
                  </a:cubicBezTo>
                  <a:cubicBezTo>
                    <a:pt x="8568" y="191343"/>
                    <a:pt x="4269" y="191101"/>
                    <a:pt x="0" y="190586"/>
                  </a:cubicBezTo>
                  <a:cubicBezTo>
                    <a:pt x="24009" y="205967"/>
                    <a:pt x="52529" y="214959"/>
                    <a:pt x="83168" y="214959"/>
                  </a:cubicBezTo>
                </a:path>
              </a:pathLst>
            </a:custGeom>
            <a:solidFill>
              <a:srgbClr val="FFFFFF"/>
            </a:solidFill>
            <a:ln w="2963" cap="flat">
              <a:noFill/>
              <a:prstDash val="solid"/>
              <a:miter/>
            </a:ln>
          </p:spPr>
          <p:txBody>
            <a:bodyPr rtlCol="0" anchor="ctr"/>
            <a:lstStyle/>
            <a:p>
              <a:endParaRPr lang="it-IT">
                <a:solidFill>
                  <a:schemeClr val="bg1"/>
                </a:solidFill>
              </a:endParaRPr>
            </a:p>
          </p:txBody>
        </p:sp>
      </p:grpSp>
      <p:grpSp>
        <p:nvGrpSpPr>
          <p:cNvPr id="15" name="Gruppo 23">
            <a:extLst>
              <a:ext uri="{FF2B5EF4-FFF2-40B4-BE49-F238E27FC236}">
                <a16:creationId xmlns:a16="http://schemas.microsoft.com/office/drawing/2014/main" id="{2E6B8D6C-6582-0FEE-2EA1-BCEB39A1C49E}"/>
              </a:ext>
            </a:extLst>
          </p:cNvPr>
          <p:cNvGrpSpPr/>
          <p:nvPr/>
        </p:nvGrpSpPr>
        <p:grpSpPr>
          <a:xfrm>
            <a:off x="1023614" y="4536636"/>
            <a:ext cx="408724" cy="408724"/>
            <a:chOff x="4115150" y="4359795"/>
            <a:chExt cx="408724" cy="408724"/>
          </a:xfrm>
        </p:grpSpPr>
        <p:sp>
          <p:nvSpPr>
            <p:cNvPr id="16" name="Figura a mano libera: forma 18">
              <a:extLst>
                <a:ext uri="{FF2B5EF4-FFF2-40B4-BE49-F238E27FC236}">
                  <a16:creationId xmlns:a16="http://schemas.microsoft.com/office/drawing/2014/main" id="{E8A4BCA5-68FB-6BDC-3443-5C8E2F405BA8}"/>
                </a:ext>
              </a:extLst>
            </p:cNvPr>
            <p:cNvSpPr/>
            <p:nvPr/>
          </p:nvSpPr>
          <p:spPr>
            <a:xfrm>
              <a:off x="4115150" y="4359795"/>
              <a:ext cx="408724" cy="408724"/>
            </a:xfrm>
            <a:custGeom>
              <a:avLst/>
              <a:gdLst>
                <a:gd name="connsiteX0" fmla="*/ 408724 w 408724"/>
                <a:gd name="connsiteY0" fmla="*/ 204362 h 408724"/>
                <a:gd name="connsiteX1" fmla="*/ 204362 w 408724"/>
                <a:gd name="connsiteY1" fmla="*/ 408724 h 408724"/>
                <a:gd name="connsiteX2" fmla="*/ 0 w 408724"/>
                <a:gd name="connsiteY2" fmla="*/ 204362 h 408724"/>
                <a:gd name="connsiteX3" fmla="*/ 204362 w 408724"/>
                <a:gd name="connsiteY3" fmla="*/ 0 h 408724"/>
                <a:gd name="connsiteX4" fmla="*/ 408724 w 408724"/>
                <a:gd name="connsiteY4" fmla="*/ 204362 h 408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24" h="408724">
                  <a:moveTo>
                    <a:pt x="408724" y="204362"/>
                  </a:moveTo>
                  <a:cubicBezTo>
                    <a:pt x="408724" y="317228"/>
                    <a:pt x="317228" y="408724"/>
                    <a:pt x="204362" y="408724"/>
                  </a:cubicBezTo>
                  <a:cubicBezTo>
                    <a:pt x="91496" y="408724"/>
                    <a:pt x="0" y="317228"/>
                    <a:pt x="0" y="204362"/>
                  </a:cubicBezTo>
                  <a:cubicBezTo>
                    <a:pt x="0" y="91496"/>
                    <a:pt x="91496" y="0"/>
                    <a:pt x="204362" y="0"/>
                  </a:cubicBezTo>
                  <a:cubicBezTo>
                    <a:pt x="317228" y="0"/>
                    <a:pt x="408724" y="91496"/>
                    <a:pt x="408724" y="204362"/>
                  </a:cubicBezTo>
                  <a:close/>
                </a:path>
              </a:pathLst>
            </a:custGeom>
            <a:solidFill>
              <a:srgbClr val="0E76A8"/>
            </a:solidFill>
            <a:ln w="2963" cap="flat">
              <a:noFill/>
              <a:prstDash val="solid"/>
              <a:miter/>
            </a:ln>
          </p:spPr>
          <p:txBody>
            <a:bodyPr rtlCol="0" anchor="ctr"/>
            <a:lstStyle/>
            <a:p>
              <a:endParaRPr lang="it-IT">
                <a:solidFill>
                  <a:schemeClr val="bg1"/>
                </a:solidFill>
              </a:endParaRPr>
            </a:p>
          </p:txBody>
        </p:sp>
        <p:grpSp>
          <p:nvGrpSpPr>
            <p:cNvPr id="17" name="Elemento grafico 8">
              <a:extLst>
                <a:ext uri="{FF2B5EF4-FFF2-40B4-BE49-F238E27FC236}">
                  <a16:creationId xmlns:a16="http://schemas.microsoft.com/office/drawing/2014/main" id="{0F6AB777-59CB-6AA7-462F-6C044B7004FC}"/>
                </a:ext>
              </a:extLst>
            </p:cNvPr>
            <p:cNvGrpSpPr/>
            <p:nvPr/>
          </p:nvGrpSpPr>
          <p:grpSpPr>
            <a:xfrm>
              <a:off x="4201557" y="4434243"/>
              <a:ext cx="242221" cy="241571"/>
              <a:chOff x="4201557" y="4434243"/>
              <a:chExt cx="242221" cy="241571"/>
            </a:xfrm>
            <a:solidFill>
              <a:srgbClr val="FEFEFE"/>
            </a:solidFill>
          </p:grpSpPr>
          <p:sp>
            <p:nvSpPr>
              <p:cNvPr id="18" name="Figura a mano libera: forma 20">
                <a:extLst>
                  <a:ext uri="{FF2B5EF4-FFF2-40B4-BE49-F238E27FC236}">
                    <a16:creationId xmlns:a16="http://schemas.microsoft.com/office/drawing/2014/main" id="{DF3B40E4-FE23-89EB-2A21-3073D9623438}"/>
                  </a:ext>
                </a:extLst>
              </p:cNvPr>
              <p:cNvSpPr/>
              <p:nvPr/>
            </p:nvSpPr>
            <p:spPr>
              <a:xfrm>
                <a:off x="4287237" y="4510536"/>
                <a:ext cx="156540" cy="165278"/>
              </a:xfrm>
              <a:custGeom>
                <a:avLst/>
                <a:gdLst>
                  <a:gd name="connsiteX0" fmla="*/ 48078 w 156540"/>
                  <a:gd name="connsiteY0" fmla="*/ 25737 h 165278"/>
                  <a:gd name="connsiteX1" fmla="*/ 57645 w 156540"/>
                  <a:gd name="connsiteY1" fmla="*/ 14898 h 165278"/>
                  <a:gd name="connsiteX2" fmla="*/ 95429 w 156540"/>
                  <a:gd name="connsiteY2" fmla="*/ 2 h 165278"/>
                  <a:gd name="connsiteX3" fmla="*/ 119166 w 156540"/>
                  <a:gd name="connsiteY3" fmla="*/ 2878 h 165278"/>
                  <a:gd name="connsiteX4" fmla="*/ 152136 w 156540"/>
                  <a:gd name="connsiteY4" fmla="*/ 37544 h 165278"/>
                  <a:gd name="connsiteX5" fmla="*/ 156526 w 156540"/>
                  <a:gd name="connsiteY5" fmla="*/ 77266 h 165278"/>
                  <a:gd name="connsiteX6" fmla="*/ 156526 w 156540"/>
                  <a:gd name="connsiteY6" fmla="*/ 161948 h 165278"/>
                  <a:gd name="connsiteX7" fmla="*/ 153196 w 156540"/>
                  <a:gd name="connsiteY7" fmla="*/ 165278 h 165278"/>
                  <a:gd name="connsiteX8" fmla="*/ 109568 w 156540"/>
                  <a:gd name="connsiteY8" fmla="*/ 165278 h 165278"/>
                  <a:gd name="connsiteX9" fmla="*/ 106450 w 156540"/>
                  <a:gd name="connsiteY9" fmla="*/ 162099 h 165278"/>
                  <a:gd name="connsiteX10" fmla="*/ 106450 w 156540"/>
                  <a:gd name="connsiteY10" fmla="*/ 81505 h 165278"/>
                  <a:gd name="connsiteX11" fmla="*/ 104119 w 156540"/>
                  <a:gd name="connsiteY11" fmla="*/ 61492 h 165278"/>
                  <a:gd name="connsiteX12" fmla="*/ 79383 w 156540"/>
                  <a:gd name="connsiteY12" fmla="*/ 43963 h 165278"/>
                  <a:gd name="connsiteX13" fmla="*/ 50985 w 156540"/>
                  <a:gd name="connsiteY13" fmla="*/ 70938 h 165278"/>
                  <a:gd name="connsiteX14" fmla="*/ 50228 w 156540"/>
                  <a:gd name="connsiteY14" fmla="*/ 83533 h 165278"/>
                  <a:gd name="connsiteX15" fmla="*/ 50288 w 156540"/>
                  <a:gd name="connsiteY15" fmla="*/ 161917 h 165278"/>
                  <a:gd name="connsiteX16" fmla="*/ 46988 w 156540"/>
                  <a:gd name="connsiteY16" fmla="*/ 165278 h 165278"/>
                  <a:gd name="connsiteX17" fmla="*/ 3028 w 156540"/>
                  <a:gd name="connsiteY17" fmla="*/ 165278 h 165278"/>
                  <a:gd name="connsiteX18" fmla="*/ 0 w 156540"/>
                  <a:gd name="connsiteY18" fmla="*/ 162281 h 165278"/>
                  <a:gd name="connsiteX19" fmla="*/ 0 w 156540"/>
                  <a:gd name="connsiteY19" fmla="*/ 7117 h 165278"/>
                  <a:gd name="connsiteX20" fmla="*/ 3270 w 156540"/>
                  <a:gd name="connsiteY20" fmla="*/ 3968 h 165278"/>
                  <a:gd name="connsiteX21" fmla="*/ 44990 w 156540"/>
                  <a:gd name="connsiteY21" fmla="*/ 3968 h 165278"/>
                  <a:gd name="connsiteX22" fmla="*/ 48169 w 156540"/>
                  <a:gd name="connsiteY22" fmla="*/ 7208 h 165278"/>
                  <a:gd name="connsiteX23" fmla="*/ 48108 w 156540"/>
                  <a:gd name="connsiteY23" fmla="*/ 25767 h 16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540" h="165278">
                    <a:moveTo>
                      <a:pt x="48078" y="25737"/>
                    </a:moveTo>
                    <a:cubicBezTo>
                      <a:pt x="51439" y="21952"/>
                      <a:pt x="54194" y="18137"/>
                      <a:pt x="57645" y="14898"/>
                    </a:cubicBezTo>
                    <a:cubicBezTo>
                      <a:pt x="68242" y="4907"/>
                      <a:pt x="80776" y="-119"/>
                      <a:pt x="95429" y="2"/>
                    </a:cubicBezTo>
                    <a:cubicBezTo>
                      <a:pt x="103483" y="63"/>
                      <a:pt x="111415" y="638"/>
                      <a:pt x="119166" y="2878"/>
                    </a:cubicBezTo>
                    <a:cubicBezTo>
                      <a:pt x="136907" y="7995"/>
                      <a:pt x="147201" y="20226"/>
                      <a:pt x="152136" y="37544"/>
                    </a:cubicBezTo>
                    <a:cubicBezTo>
                      <a:pt x="155830" y="50533"/>
                      <a:pt x="156496" y="63884"/>
                      <a:pt x="156526" y="77266"/>
                    </a:cubicBezTo>
                    <a:cubicBezTo>
                      <a:pt x="156587" y="105483"/>
                      <a:pt x="156435" y="133731"/>
                      <a:pt x="156526" y="161948"/>
                    </a:cubicBezTo>
                    <a:cubicBezTo>
                      <a:pt x="156526" y="164582"/>
                      <a:pt x="155800" y="165278"/>
                      <a:pt x="153196" y="165278"/>
                    </a:cubicBezTo>
                    <a:cubicBezTo>
                      <a:pt x="138663" y="165157"/>
                      <a:pt x="124101" y="165157"/>
                      <a:pt x="109568" y="165278"/>
                    </a:cubicBezTo>
                    <a:cubicBezTo>
                      <a:pt x="106995" y="165278"/>
                      <a:pt x="106450" y="164521"/>
                      <a:pt x="106450" y="162099"/>
                    </a:cubicBezTo>
                    <a:cubicBezTo>
                      <a:pt x="106541" y="135244"/>
                      <a:pt x="106541" y="108390"/>
                      <a:pt x="106450" y="81505"/>
                    </a:cubicBezTo>
                    <a:cubicBezTo>
                      <a:pt x="106450" y="74783"/>
                      <a:pt x="105996" y="68032"/>
                      <a:pt x="104119" y="61492"/>
                    </a:cubicBezTo>
                    <a:cubicBezTo>
                      <a:pt x="100637" y="49443"/>
                      <a:pt x="92008" y="43297"/>
                      <a:pt x="79383" y="43963"/>
                    </a:cubicBezTo>
                    <a:cubicBezTo>
                      <a:pt x="62126" y="44871"/>
                      <a:pt x="53164" y="53409"/>
                      <a:pt x="50985" y="70938"/>
                    </a:cubicBezTo>
                    <a:cubicBezTo>
                      <a:pt x="50470" y="75117"/>
                      <a:pt x="50197" y="79325"/>
                      <a:pt x="50228" y="83533"/>
                    </a:cubicBezTo>
                    <a:cubicBezTo>
                      <a:pt x="50228" y="109661"/>
                      <a:pt x="50228" y="135789"/>
                      <a:pt x="50288" y="161917"/>
                    </a:cubicBezTo>
                    <a:cubicBezTo>
                      <a:pt x="50288" y="164521"/>
                      <a:pt x="49652" y="165278"/>
                      <a:pt x="46988" y="165278"/>
                    </a:cubicBezTo>
                    <a:cubicBezTo>
                      <a:pt x="32335" y="165157"/>
                      <a:pt x="17681" y="165157"/>
                      <a:pt x="3028" y="165278"/>
                    </a:cubicBezTo>
                    <a:cubicBezTo>
                      <a:pt x="666" y="165278"/>
                      <a:pt x="0" y="164673"/>
                      <a:pt x="0" y="162281"/>
                    </a:cubicBezTo>
                    <a:cubicBezTo>
                      <a:pt x="61" y="110570"/>
                      <a:pt x="61" y="58828"/>
                      <a:pt x="0" y="7117"/>
                    </a:cubicBezTo>
                    <a:cubicBezTo>
                      <a:pt x="0" y="4544"/>
                      <a:pt x="848" y="3968"/>
                      <a:pt x="3270" y="3968"/>
                    </a:cubicBezTo>
                    <a:cubicBezTo>
                      <a:pt x="17166" y="4059"/>
                      <a:pt x="31093" y="4089"/>
                      <a:pt x="44990" y="3968"/>
                    </a:cubicBezTo>
                    <a:cubicBezTo>
                      <a:pt x="47563" y="3968"/>
                      <a:pt x="48199" y="4786"/>
                      <a:pt x="48169" y="7208"/>
                    </a:cubicBezTo>
                    <a:cubicBezTo>
                      <a:pt x="48017" y="13384"/>
                      <a:pt x="48108" y="19560"/>
                      <a:pt x="48108" y="25767"/>
                    </a:cubicBezTo>
                    <a:close/>
                  </a:path>
                </a:pathLst>
              </a:custGeom>
              <a:solidFill>
                <a:srgbClr val="FEFEFE"/>
              </a:solidFill>
              <a:ln w="2963" cap="flat">
                <a:noFill/>
                <a:prstDash val="solid"/>
                <a:miter/>
              </a:ln>
            </p:spPr>
            <p:txBody>
              <a:bodyPr rtlCol="0" anchor="ctr"/>
              <a:lstStyle/>
              <a:p>
                <a:endParaRPr lang="it-IT">
                  <a:solidFill>
                    <a:schemeClr val="bg1"/>
                  </a:solidFill>
                </a:endParaRPr>
              </a:p>
            </p:txBody>
          </p:sp>
          <p:sp>
            <p:nvSpPr>
              <p:cNvPr id="19" name="Figura a mano libera: forma 21">
                <a:extLst>
                  <a:ext uri="{FF2B5EF4-FFF2-40B4-BE49-F238E27FC236}">
                    <a16:creationId xmlns:a16="http://schemas.microsoft.com/office/drawing/2014/main" id="{6F86C2E6-AF3F-B8F7-CFDE-8541F4DACB9B}"/>
                  </a:ext>
                </a:extLst>
              </p:cNvPr>
              <p:cNvSpPr/>
              <p:nvPr/>
            </p:nvSpPr>
            <p:spPr>
              <a:xfrm>
                <a:off x="4205402" y="4514474"/>
                <a:ext cx="50288" cy="161310"/>
              </a:xfrm>
              <a:custGeom>
                <a:avLst/>
                <a:gdLst>
                  <a:gd name="connsiteX0" fmla="*/ 50228 w 50288"/>
                  <a:gd name="connsiteY0" fmla="*/ 80897 h 161310"/>
                  <a:gd name="connsiteX1" fmla="*/ 50288 w 50288"/>
                  <a:gd name="connsiteY1" fmla="*/ 157646 h 161310"/>
                  <a:gd name="connsiteX2" fmla="*/ 46655 w 50288"/>
                  <a:gd name="connsiteY2" fmla="*/ 161310 h 161310"/>
                  <a:gd name="connsiteX3" fmla="*/ 3028 w 50288"/>
                  <a:gd name="connsiteY3" fmla="*/ 161310 h 161310"/>
                  <a:gd name="connsiteX4" fmla="*/ 0 w 50288"/>
                  <a:gd name="connsiteY4" fmla="*/ 158343 h 161310"/>
                  <a:gd name="connsiteX5" fmla="*/ 0 w 50288"/>
                  <a:gd name="connsiteY5" fmla="*/ 2906 h 161310"/>
                  <a:gd name="connsiteX6" fmla="*/ 2785 w 50288"/>
                  <a:gd name="connsiteY6" fmla="*/ 0 h 161310"/>
                  <a:gd name="connsiteX7" fmla="*/ 47018 w 50288"/>
                  <a:gd name="connsiteY7" fmla="*/ 0 h 161310"/>
                  <a:gd name="connsiteX8" fmla="*/ 50228 w 50288"/>
                  <a:gd name="connsiteY8" fmla="*/ 3512 h 161310"/>
                  <a:gd name="connsiteX9" fmla="*/ 50197 w 50288"/>
                  <a:gd name="connsiteY9" fmla="*/ 80897 h 16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88" h="161310">
                    <a:moveTo>
                      <a:pt x="50228" y="80897"/>
                    </a:moveTo>
                    <a:cubicBezTo>
                      <a:pt x="50228" y="106480"/>
                      <a:pt x="50197" y="132063"/>
                      <a:pt x="50288" y="157646"/>
                    </a:cubicBezTo>
                    <a:cubicBezTo>
                      <a:pt x="50288" y="160492"/>
                      <a:pt x="49592" y="161340"/>
                      <a:pt x="46655" y="161310"/>
                    </a:cubicBezTo>
                    <a:cubicBezTo>
                      <a:pt x="32123" y="161158"/>
                      <a:pt x="17590" y="161189"/>
                      <a:pt x="3028" y="161310"/>
                    </a:cubicBezTo>
                    <a:cubicBezTo>
                      <a:pt x="696" y="161310"/>
                      <a:pt x="0" y="160735"/>
                      <a:pt x="0" y="158343"/>
                    </a:cubicBezTo>
                    <a:cubicBezTo>
                      <a:pt x="61" y="106541"/>
                      <a:pt x="61" y="54739"/>
                      <a:pt x="0" y="2906"/>
                    </a:cubicBezTo>
                    <a:cubicBezTo>
                      <a:pt x="0" y="757"/>
                      <a:pt x="515" y="0"/>
                      <a:pt x="2785" y="0"/>
                    </a:cubicBezTo>
                    <a:cubicBezTo>
                      <a:pt x="17530" y="91"/>
                      <a:pt x="32274" y="121"/>
                      <a:pt x="47018" y="0"/>
                    </a:cubicBezTo>
                    <a:cubicBezTo>
                      <a:pt x="49864" y="0"/>
                      <a:pt x="50228" y="1060"/>
                      <a:pt x="50228" y="3512"/>
                    </a:cubicBezTo>
                    <a:cubicBezTo>
                      <a:pt x="50167" y="29307"/>
                      <a:pt x="50197" y="55102"/>
                      <a:pt x="50197" y="80897"/>
                    </a:cubicBezTo>
                    <a:close/>
                  </a:path>
                </a:pathLst>
              </a:custGeom>
              <a:solidFill>
                <a:srgbClr val="FEFEFE"/>
              </a:solidFill>
              <a:ln w="2963" cap="flat">
                <a:noFill/>
                <a:prstDash val="solid"/>
                <a:miter/>
              </a:ln>
            </p:spPr>
            <p:txBody>
              <a:bodyPr rtlCol="0" anchor="ctr"/>
              <a:lstStyle/>
              <a:p>
                <a:endParaRPr lang="it-IT">
                  <a:solidFill>
                    <a:schemeClr val="bg1"/>
                  </a:solidFill>
                </a:endParaRPr>
              </a:p>
            </p:txBody>
          </p:sp>
          <p:sp>
            <p:nvSpPr>
              <p:cNvPr id="20" name="Figura a mano libera: forma 22">
                <a:extLst>
                  <a:ext uri="{FF2B5EF4-FFF2-40B4-BE49-F238E27FC236}">
                    <a16:creationId xmlns:a16="http://schemas.microsoft.com/office/drawing/2014/main" id="{736C2F6A-C144-18BC-0B8F-5B70C9109AC1}"/>
                  </a:ext>
                </a:extLst>
              </p:cNvPr>
              <p:cNvSpPr/>
              <p:nvPr/>
            </p:nvSpPr>
            <p:spPr>
              <a:xfrm>
                <a:off x="4201557" y="4434243"/>
                <a:ext cx="58099" cy="58069"/>
              </a:xfrm>
              <a:custGeom>
                <a:avLst/>
                <a:gdLst>
                  <a:gd name="connsiteX0" fmla="*/ 58100 w 58099"/>
                  <a:gd name="connsiteY0" fmla="*/ 28913 h 58069"/>
                  <a:gd name="connsiteX1" fmla="*/ 29035 w 58099"/>
                  <a:gd name="connsiteY1" fmla="*/ 58069 h 58069"/>
                  <a:gd name="connsiteX2" fmla="*/ 0 w 58099"/>
                  <a:gd name="connsiteY2" fmla="*/ 29156 h 58069"/>
                  <a:gd name="connsiteX3" fmla="*/ 29095 w 58099"/>
                  <a:gd name="connsiteY3" fmla="*/ 0 h 58069"/>
                  <a:gd name="connsiteX4" fmla="*/ 58100 w 58099"/>
                  <a:gd name="connsiteY4" fmla="*/ 28883 h 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99" h="58069">
                    <a:moveTo>
                      <a:pt x="58100" y="28913"/>
                    </a:moveTo>
                    <a:cubicBezTo>
                      <a:pt x="58100" y="44990"/>
                      <a:pt x="45081" y="58069"/>
                      <a:pt x="29035" y="58069"/>
                    </a:cubicBezTo>
                    <a:cubicBezTo>
                      <a:pt x="13200" y="58069"/>
                      <a:pt x="61" y="44990"/>
                      <a:pt x="0" y="29156"/>
                    </a:cubicBezTo>
                    <a:cubicBezTo>
                      <a:pt x="-60" y="13170"/>
                      <a:pt x="13079" y="0"/>
                      <a:pt x="29095" y="0"/>
                    </a:cubicBezTo>
                    <a:cubicBezTo>
                      <a:pt x="44990" y="0"/>
                      <a:pt x="58069" y="13049"/>
                      <a:pt x="58100" y="28883"/>
                    </a:cubicBezTo>
                    <a:close/>
                  </a:path>
                </a:pathLst>
              </a:custGeom>
              <a:solidFill>
                <a:srgbClr val="FEFEFE"/>
              </a:solidFill>
              <a:ln w="2963" cap="flat">
                <a:noFill/>
                <a:prstDash val="solid"/>
                <a:miter/>
              </a:ln>
            </p:spPr>
            <p:txBody>
              <a:bodyPr rtlCol="0" anchor="ctr"/>
              <a:lstStyle/>
              <a:p>
                <a:endParaRPr lang="it-IT">
                  <a:solidFill>
                    <a:schemeClr val="bg1"/>
                  </a:solidFill>
                </a:endParaRPr>
              </a:p>
            </p:txBody>
          </p:sp>
        </p:grpSp>
      </p:grpSp>
      <p:sp>
        <p:nvSpPr>
          <p:cNvPr id="21" name="CasellaDiTesto 2">
            <a:extLst>
              <a:ext uri="{FF2B5EF4-FFF2-40B4-BE49-F238E27FC236}">
                <a16:creationId xmlns:a16="http://schemas.microsoft.com/office/drawing/2014/main" id="{C19CC47B-0957-8D55-F4B4-072CB9B33B29}"/>
              </a:ext>
            </a:extLst>
          </p:cNvPr>
          <p:cNvSpPr txBox="1"/>
          <p:nvPr/>
        </p:nvSpPr>
        <p:spPr>
          <a:xfrm>
            <a:off x="1518745" y="4502711"/>
            <a:ext cx="4577255" cy="369332"/>
          </a:xfrm>
          <a:prstGeom prst="rect">
            <a:avLst/>
          </a:prstGeom>
          <a:noFill/>
        </p:spPr>
        <p:txBody>
          <a:bodyPr wrap="square">
            <a:spAutoFit/>
          </a:bodyPr>
          <a:lstStyle/>
          <a:p>
            <a:r>
              <a:rPr lang="it-IT" err="1">
                <a:solidFill>
                  <a:schemeClr val="bg1"/>
                </a:solidFill>
              </a:rPr>
              <a:t>alessio-iafrate</a:t>
            </a:r>
            <a:endParaRPr lang="it-IT">
              <a:solidFill>
                <a:schemeClr val="bg1"/>
              </a:solidFill>
            </a:endParaRPr>
          </a:p>
        </p:txBody>
      </p:sp>
      <p:sp>
        <p:nvSpPr>
          <p:cNvPr id="22" name="CasellaDiTesto 6">
            <a:extLst>
              <a:ext uri="{FF2B5EF4-FFF2-40B4-BE49-F238E27FC236}">
                <a16:creationId xmlns:a16="http://schemas.microsoft.com/office/drawing/2014/main" id="{B383FFB2-9386-FC3F-F4F9-CC8904353120}"/>
              </a:ext>
            </a:extLst>
          </p:cNvPr>
          <p:cNvSpPr txBox="1"/>
          <p:nvPr/>
        </p:nvSpPr>
        <p:spPr>
          <a:xfrm>
            <a:off x="1518745" y="5278966"/>
            <a:ext cx="4701295" cy="369332"/>
          </a:xfrm>
          <a:prstGeom prst="rect">
            <a:avLst/>
          </a:prstGeom>
          <a:noFill/>
        </p:spPr>
        <p:txBody>
          <a:bodyPr wrap="square">
            <a:spAutoFit/>
          </a:bodyPr>
          <a:lstStyle/>
          <a:p>
            <a:r>
              <a:rPr lang="it-IT" dirty="0">
                <a:solidFill>
                  <a:schemeClr val="bg1"/>
                </a:solidFill>
              </a:rPr>
              <a:t>@alessioiafrate</a:t>
            </a:r>
          </a:p>
        </p:txBody>
      </p:sp>
      <p:pic>
        <p:nvPicPr>
          <p:cNvPr id="2" name="Picture 2">
            <a:extLst>
              <a:ext uri="{FF2B5EF4-FFF2-40B4-BE49-F238E27FC236}">
                <a16:creationId xmlns:a16="http://schemas.microsoft.com/office/drawing/2014/main" id="{C093DC99-4724-A9AC-8C7D-096C87BA2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667" y="5981904"/>
            <a:ext cx="1192682" cy="453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Visual Studio Italia">
            <a:extLst>
              <a:ext uri="{FF2B5EF4-FFF2-40B4-BE49-F238E27FC236}">
                <a16:creationId xmlns:a16="http://schemas.microsoft.com/office/drawing/2014/main" id="{26DC4019-4C77-1D51-E913-46D7ED8E5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60" y="5994321"/>
            <a:ext cx="2366910" cy="428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isualizza immagine di origine">
            <a:extLst>
              <a:ext uri="{FF2B5EF4-FFF2-40B4-BE49-F238E27FC236}">
                <a16:creationId xmlns:a16="http://schemas.microsoft.com/office/drawing/2014/main" id="{C91CBD7D-5510-B231-39C7-A59720C8F2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1854" y="5920517"/>
            <a:ext cx="575994" cy="57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77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ttore diritto 17">
            <a:extLst>
              <a:ext uri="{FF2B5EF4-FFF2-40B4-BE49-F238E27FC236}">
                <a16:creationId xmlns:a16="http://schemas.microsoft.com/office/drawing/2014/main" id="{1B55939F-90BD-4426-B95B-A0314720D5D9}"/>
              </a:ext>
            </a:extLst>
          </p:cNvPr>
          <p:cNvCxnSpPr>
            <a:cxnSpLocks/>
          </p:cNvCxnSpPr>
          <p:nvPr/>
        </p:nvCxnSpPr>
        <p:spPr>
          <a:xfrm flipH="1">
            <a:off x="-1212530" y="743651"/>
            <a:ext cx="1922524" cy="89"/>
          </a:xfrm>
          <a:prstGeom prst="line">
            <a:avLst/>
          </a:prstGeom>
          <a:ln w="82550">
            <a:noFill/>
          </a:ln>
        </p:spPr>
        <p:style>
          <a:lnRef idx="1">
            <a:schemeClr val="accent1"/>
          </a:lnRef>
          <a:fillRef idx="0">
            <a:schemeClr val="accent1"/>
          </a:fillRef>
          <a:effectRef idx="0">
            <a:schemeClr val="accent1"/>
          </a:effectRef>
          <a:fontRef idx="minor">
            <a:schemeClr val="tx1"/>
          </a:fontRef>
        </p:style>
      </p:cxnSp>
      <p:sp>
        <p:nvSpPr>
          <p:cNvPr id="13" name="Title 2">
            <a:extLst>
              <a:ext uri="{FF2B5EF4-FFF2-40B4-BE49-F238E27FC236}">
                <a16:creationId xmlns:a16="http://schemas.microsoft.com/office/drawing/2014/main" id="{2E4C5D4D-0A9D-444B-8539-95DF242C3DC6}"/>
              </a:ext>
            </a:extLst>
          </p:cNvPr>
          <p:cNvSpPr txBox="1">
            <a:spLocks/>
          </p:cNvSpPr>
          <p:nvPr/>
        </p:nvSpPr>
        <p:spPr>
          <a:xfrm>
            <a:off x="381468" y="1101874"/>
            <a:ext cx="2767418" cy="4862203"/>
          </a:xfrm>
          <a:prstGeom prst="rect">
            <a:avLst/>
          </a:prstGeom>
          <a:noFill/>
        </p:spPr>
        <p:txBody>
          <a:bodyPr vert="horz" lIns="274178" tIns="45696" rIns="91392" bIns="45696" rtlCol="0" anchor="t">
            <a:noAutofit/>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l" defTabSz="913852">
              <a:lnSpc>
                <a:spcPct val="100000"/>
              </a:lnSpc>
              <a:defRPr/>
            </a:pPr>
            <a:r>
              <a:rPr lang="it-IT" sz="2000" b="1" dirty="0" err="1">
                <a:solidFill>
                  <a:schemeClr val="bg1"/>
                </a:solidFill>
                <a:latin typeface="Segoe UI Light"/>
              </a:rPr>
              <a:t>Metaverso</a:t>
            </a:r>
            <a:r>
              <a:rPr lang="it-IT" sz="2000" dirty="0">
                <a:solidFill>
                  <a:schemeClr val="bg1"/>
                </a:solidFill>
                <a:latin typeface="Segoe UI Light"/>
              </a:rPr>
              <a:t> (in inglese </a:t>
            </a:r>
            <a:r>
              <a:rPr lang="it-IT" sz="2000" dirty="0" err="1">
                <a:solidFill>
                  <a:schemeClr val="bg1"/>
                </a:solidFill>
                <a:latin typeface="Segoe UI Light"/>
              </a:rPr>
              <a:t>Metaverse</a:t>
            </a:r>
            <a:r>
              <a:rPr lang="it-IT" sz="2000" dirty="0">
                <a:solidFill>
                  <a:schemeClr val="bg1"/>
                </a:solidFill>
                <a:latin typeface="Segoe UI Light"/>
              </a:rPr>
              <a:t>) è un termine coniato da Neal Stephenson in Snow Crash (1992), libro di fantascienza </a:t>
            </a:r>
          </a:p>
          <a:p>
            <a:pPr algn="l" defTabSz="913852">
              <a:lnSpc>
                <a:spcPct val="100000"/>
              </a:lnSpc>
              <a:defRPr/>
            </a:pPr>
            <a:r>
              <a:rPr lang="it-IT" sz="2000" dirty="0">
                <a:solidFill>
                  <a:schemeClr val="bg1"/>
                </a:solidFill>
                <a:latin typeface="Segoe UI Light"/>
              </a:rPr>
              <a:t>cyberpunk, descritto come una sorta di realtà virtuale condivisa tramite internet, dove si è rappresentati in tre dimensioni attraverso il proprio avatar.</a:t>
            </a:r>
          </a:p>
          <a:p>
            <a:pPr algn="l" defTabSz="913852">
              <a:lnSpc>
                <a:spcPct val="100000"/>
              </a:lnSpc>
              <a:defRPr/>
            </a:pPr>
            <a:endParaRPr lang="it-IT" sz="2000" dirty="0">
              <a:solidFill>
                <a:srgbClr val="505050"/>
              </a:solidFill>
              <a:latin typeface="Segoe UI Light"/>
            </a:endParaRPr>
          </a:p>
          <a:p>
            <a:pPr algn="l" defTabSz="913852">
              <a:lnSpc>
                <a:spcPct val="100000"/>
              </a:lnSpc>
              <a:defRPr/>
            </a:pPr>
            <a:endParaRPr lang="it-IT" sz="2000" dirty="0">
              <a:solidFill>
                <a:srgbClr val="505050"/>
              </a:solidFill>
              <a:latin typeface="Segoe UI Light"/>
            </a:endParaRPr>
          </a:p>
          <a:p>
            <a:pPr algn="l" defTabSz="913852">
              <a:lnSpc>
                <a:spcPct val="100000"/>
              </a:lnSpc>
              <a:defRPr/>
            </a:pPr>
            <a:endParaRPr lang="en-US" sz="2000" dirty="0">
              <a:solidFill>
                <a:srgbClr val="505050"/>
              </a:solidFill>
              <a:latin typeface="Segoe UI Light"/>
            </a:endParaRPr>
          </a:p>
        </p:txBody>
      </p:sp>
      <p:pic>
        <p:nvPicPr>
          <p:cNvPr id="2050" name="Picture 2" descr="The Enterprise Metaverse: What It Means for Businesses | Bernard Marr">
            <a:extLst>
              <a:ext uri="{FF2B5EF4-FFF2-40B4-BE49-F238E27FC236}">
                <a16:creationId xmlns:a16="http://schemas.microsoft.com/office/drawing/2014/main" id="{40927E5C-F904-4B2A-9BEE-3185D6F09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962" y="894"/>
            <a:ext cx="10774874" cy="685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38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FF602-6CF0-F698-002C-91A9F28C0D8C}"/>
              </a:ext>
            </a:extLst>
          </p:cNvPr>
          <p:cNvSpPr>
            <a:spLocks noGrp="1"/>
          </p:cNvSpPr>
          <p:nvPr>
            <p:ph type="title"/>
          </p:nvPr>
        </p:nvSpPr>
        <p:spPr/>
        <p:txBody>
          <a:bodyPr/>
          <a:lstStyle/>
          <a:p>
            <a:r>
              <a:rPr lang="en-US" dirty="0" err="1"/>
              <a:t>Tutto</a:t>
            </a:r>
            <a:r>
              <a:rPr lang="en-US" dirty="0"/>
              <a:t> </a:t>
            </a:r>
            <a:r>
              <a:rPr lang="en-US" dirty="0" err="1"/>
              <a:t>già</a:t>
            </a:r>
            <a:r>
              <a:rPr lang="en-US" dirty="0"/>
              <a:t> visto?</a:t>
            </a:r>
          </a:p>
        </p:txBody>
      </p:sp>
      <p:pic>
        <p:nvPicPr>
          <p:cNvPr id="6" name="Segnaposto contenuto 5">
            <a:extLst>
              <a:ext uri="{FF2B5EF4-FFF2-40B4-BE49-F238E27FC236}">
                <a16:creationId xmlns:a16="http://schemas.microsoft.com/office/drawing/2014/main" id="{BA0C98AF-ECA5-4066-AFE8-11413FCE01A2}"/>
              </a:ext>
            </a:extLst>
          </p:cNvPr>
          <p:cNvPicPr>
            <a:picLocks noGrp="1" noChangeAspect="1"/>
          </p:cNvPicPr>
          <p:nvPr>
            <p:ph sz="half" idx="4294967295"/>
          </p:nvPr>
        </p:nvPicPr>
        <p:blipFill rotWithShape="1">
          <a:blip r:embed="rId3">
            <a:extLst>
              <a:ext uri="{837473B0-CC2E-450A-ABE3-18F120FF3D39}">
                <a1611:picAttrSrcUrl xmlns:a1611="http://schemas.microsoft.com/office/drawing/2016/11/main" r:id="rId4"/>
              </a:ext>
            </a:extLst>
          </a:blip>
          <a:srcRect r="-2" b="4231"/>
          <a:stretch/>
        </p:blipFill>
        <p:spPr>
          <a:xfrm>
            <a:off x="6764338" y="2319338"/>
            <a:ext cx="5427662" cy="3640137"/>
          </a:xfrm>
          <a:prstGeom prst="rect">
            <a:avLst/>
          </a:prstGeom>
        </p:spPr>
      </p:pic>
      <p:pic>
        <p:nvPicPr>
          <p:cNvPr id="9" name="Immagine 8" descr="Immagine che contiene stanzadaletto&#10;&#10;Descrizione generata automaticamente">
            <a:extLst>
              <a:ext uri="{FF2B5EF4-FFF2-40B4-BE49-F238E27FC236}">
                <a16:creationId xmlns:a16="http://schemas.microsoft.com/office/drawing/2014/main" id="{2A02C424-DE46-4A4A-9D45-BB9D8CA2E370}"/>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6699" r="4916"/>
          <a:stretch/>
        </p:blipFill>
        <p:spPr>
          <a:xfrm>
            <a:off x="573110" y="2320106"/>
            <a:ext cx="5428954" cy="3639392"/>
          </a:xfrm>
          <a:prstGeom prst="rect">
            <a:avLst/>
          </a:prstGeom>
        </p:spPr>
      </p:pic>
      <p:sp>
        <p:nvSpPr>
          <p:cNvPr id="7" name="CasellaDiTesto 6">
            <a:extLst>
              <a:ext uri="{FF2B5EF4-FFF2-40B4-BE49-F238E27FC236}">
                <a16:creationId xmlns:a16="http://schemas.microsoft.com/office/drawing/2014/main" id="{083D6CB5-9AC4-44A1-BAC5-8F88767A5529}"/>
              </a:ext>
            </a:extLst>
          </p:cNvPr>
          <p:cNvSpPr txBox="1"/>
          <p:nvPr/>
        </p:nvSpPr>
        <p:spPr>
          <a:xfrm>
            <a:off x="2245440" y="5350073"/>
            <a:ext cx="4424797" cy="230772"/>
          </a:xfrm>
          <a:prstGeom prst="rect">
            <a:avLst/>
          </a:prstGeom>
          <a:noFill/>
        </p:spPr>
        <p:txBody>
          <a:bodyPr wrap="square" rtlCol="0">
            <a:spAutoFit/>
          </a:bodyPr>
          <a:lstStyle/>
          <a:p>
            <a:endParaRPr lang="it-IT" sz="900"/>
          </a:p>
        </p:txBody>
      </p:sp>
    </p:spTree>
    <p:extLst>
      <p:ext uri="{BB962C8B-B14F-4D97-AF65-F5344CB8AC3E}">
        <p14:creationId xmlns:p14="http://schemas.microsoft.com/office/powerpoint/2010/main" val="3950831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5B9EB1-2C75-01EB-4210-99E0FDCE995E}"/>
              </a:ext>
            </a:extLst>
          </p:cNvPr>
          <p:cNvSpPr/>
          <p:nvPr/>
        </p:nvSpPr>
        <p:spPr>
          <a:xfrm>
            <a:off x="-139700" y="-39639"/>
            <a:ext cx="12331700" cy="68976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A27CE27-1F76-41FC-AF1A-C5A442041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5577" y="-27854"/>
            <a:ext cx="5884837" cy="3472666"/>
          </a:xfrm>
          <a:prstGeom prst="rect">
            <a:avLst/>
          </a:prstGeom>
        </p:spPr>
      </p:pic>
      <p:pic>
        <p:nvPicPr>
          <p:cNvPr id="24" name="Picture 23">
            <a:extLst>
              <a:ext uri="{FF2B5EF4-FFF2-40B4-BE49-F238E27FC236}">
                <a16:creationId xmlns:a16="http://schemas.microsoft.com/office/drawing/2014/main" id="{03809552-A7E6-47B6-A223-AB305FCCE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362" y="3452743"/>
            <a:ext cx="5106546" cy="3404364"/>
          </a:xfrm>
          <a:prstGeom prst="rect">
            <a:avLst/>
          </a:prstGeom>
        </p:spPr>
      </p:pic>
      <p:sp>
        <p:nvSpPr>
          <p:cNvPr id="19" name="AutoShape 2" descr="Image result for augmented reality advertising"/>
          <p:cNvSpPr>
            <a:spLocks noChangeAspect="1" noChangeArrowheads="1"/>
          </p:cNvSpPr>
          <p:nvPr/>
        </p:nvSpPr>
        <p:spPr bwMode="auto">
          <a:xfrm>
            <a:off x="5943641" y="3276641"/>
            <a:ext cx="304721" cy="3047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457063">
              <a:defRPr/>
            </a:pPr>
            <a:endParaRPr lang="en-US" sz="1799">
              <a:solidFill>
                <a:prstClr val="black"/>
              </a:solidFill>
              <a:latin typeface="Calibri" panose="020F0502020204030204"/>
            </a:endParaRPr>
          </a:p>
        </p:txBody>
      </p:sp>
      <p:pic>
        <p:nvPicPr>
          <p:cNvPr id="20" name="Picture 19">
            <a:extLst>
              <a:ext uri="{FF2B5EF4-FFF2-40B4-BE49-F238E27FC236}">
                <a16:creationId xmlns:a16="http://schemas.microsoft.com/office/drawing/2014/main" id="{5C4A0B7D-598B-45F0-9C5F-8CE9F36A15BA}"/>
              </a:ext>
            </a:extLst>
          </p:cNvPr>
          <p:cNvPicPr>
            <a:picLocks noChangeAspect="1"/>
          </p:cNvPicPr>
          <p:nvPr/>
        </p:nvPicPr>
        <p:blipFill>
          <a:blip r:embed="rId4" cstate="print">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657880" y="-39639"/>
            <a:ext cx="5228544" cy="3484451"/>
          </a:xfrm>
          <a:prstGeom prst="rect">
            <a:avLst/>
          </a:prstGeom>
        </p:spPr>
      </p:pic>
      <p:pic>
        <p:nvPicPr>
          <p:cNvPr id="11" name="Picture 10">
            <a:extLst>
              <a:ext uri="{FF2B5EF4-FFF2-40B4-BE49-F238E27FC236}">
                <a16:creationId xmlns:a16="http://schemas.microsoft.com/office/drawing/2014/main" id="{44A193AB-456A-448B-8D7A-0CDE055CD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92" y="3515244"/>
            <a:ext cx="5834070" cy="3279362"/>
          </a:xfrm>
          <a:prstGeom prst="rect">
            <a:avLst/>
          </a:prstGeom>
        </p:spPr>
      </p:pic>
    </p:spTree>
    <p:extLst>
      <p:ext uri="{BB962C8B-B14F-4D97-AF65-F5344CB8AC3E}">
        <p14:creationId xmlns:p14="http://schemas.microsoft.com/office/powerpoint/2010/main" val="223892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3CA980-754F-42B6-B8F5-38219357DA8F}"/>
              </a:ext>
            </a:extLst>
          </p:cNvPr>
          <p:cNvSpPr>
            <a:spLocks noGrp="1"/>
          </p:cNvSpPr>
          <p:nvPr>
            <p:ph type="sldNum" sz="quarter" idx="4294967295"/>
          </p:nvPr>
        </p:nvSpPr>
        <p:spPr>
          <a:xfrm>
            <a:off x="0" y="1588"/>
            <a:ext cx="0" cy="0"/>
          </a:xfrm>
        </p:spPr>
        <p:txBody>
          <a:bodyPr lIns="0" tIns="0" rIns="0" bIns="0"/>
          <a:lstStyle>
            <a:defPPr>
              <a:defRPr lang="en-US"/>
            </a:defPPr>
            <a:lvl1pPr marL="0" algn="r" defTabSz="914126" rtl="0" eaLnBrk="1" latinLnBrk="0" hangingPunct="1">
              <a:defRPr sz="1799" kern="1200">
                <a:solidFill>
                  <a:schemeClr val="tx1">
                    <a:tint val="75000"/>
                  </a:schemeClr>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a:lstStyle>
          <a:p>
            <a:fld id="{B6F15528-21DE-4FAA-801E-634DDDAF4B2B}" type="slidenum">
              <a:rPr lang="en-GB" smtClean="0"/>
              <a:pPr/>
              <a:t>8</a:t>
            </a:fld>
            <a:endParaRPr lang="en-US"/>
          </a:p>
        </p:txBody>
      </p:sp>
      <p:pic>
        <p:nvPicPr>
          <p:cNvPr id="3074" name="Picture 2" descr="Image result for hololens 2">
            <a:extLst>
              <a:ext uri="{FF2B5EF4-FFF2-40B4-BE49-F238E27FC236}">
                <a16:creationId xmlns:a16="http://schemas.microsoft.com/office/drawing/2014/main" id="{80D1BF6B-F276-43F9-AA74-1323810F4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 y="1787"/>
            <a:ext cx="12240051" cy="6854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21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C3E1CFAB-0B49-6127-FB84-B32ACA126026}"/>
              </a:ext>
            </a:extLst>
          </p:cNvPr>
          <p:cNvSpPr txBox="1">
            <a:spLocks/>
          </p:cNvSpPr>
          <p:nvPr/>
        </p:nvSpPr>
        <p:spPr>
          <a:xfrm>
            <a:off x="742183" y="708194"/>
            <a:ext cx="9537598" cy="720556"/>
          </a:xfrm>
          <a:prstGeom prst="rect">
            <a:avLst/>
          </a:prstGeom>
        </p:spPr>
        <p:txBody>
          <a:bodyPr anchor="t">
            <a:normAutofit/>
          </a:bodyPr>
          <a:lstStyle>
            <a:lvl1pPr algn="l" defTabSz="914400" rtl="0" eaLnBrk="1" latinLnBrk="0" hangingPunct="1">
              <a:lnSpc>
                <a:spcPct val="90000"/>
              </a:lnSpc>
              <a:spcBef>
                <a:spcPct val="0"/>
              </a:spcBef>
              <a:buNone/>
              <a:defRPr sz="3600" kern="1200">
                <a:solidFill>
                  <a:srgbClr val="BD2716"/>
                </a:solidFill>
                <a:latin typeface="Montserrat" pitchFamily="2" charset="0"/>
                <a:ea typeface="+mj-ea"/>
                <a:cs typeface="+mj-cs"/>
              </a:defRPr>
            </a:lvl1pPr>
          </a:lstStyle>
          <a:p>
            <a:endParaRPr lang="it-IT" sz="4000" b="1" dirty="0">
              <a:latin typeface="+mj-lt"/>
            </a:endParaRPr>
          </a:p>
        </p:txBody>
      </p:sp>
      <p:graphicFrame>
        <p:nvGraphicFramePr>
          <p:cNvPr id="9" name="Tabella 2">
            <a:extLst>
              <a:ext uri="{FF2B5EF4-FFF2-40B4-BE49-F238E27FC236}">
                <a16:creationId xmlns:a16="http://schemas.microsoft.com/office/drawing/2014/main" id="{CCE61D09-1083-FB5F-7C3E-ECEA85C939A9}"/>
              </a:ext>
            </a:extLst>
          </p:cNvPr>
          <p:cNvGraphicFramePr>
            <a:graphicFrameLocks noGrp="1"/>
          </p:cNvGraphicFramePr>
          <p:nvPr/>
        </p:nvGraphicFramePr>
        <p:xfrm>
          <a:off x="869149" y="2371667"/>
          <a:ext cx="11011612" cy="2900396"/>
        </p:xfrm>
        <a:graphic>
          <a:graphicData uri="http://schemas.openxmlformats.org/drawingml/2006/table">
            <a:tbl>
              <a:tblPr firstRow="1" bandRow="1">
                <a:tableStyleId>{5C22544A-7EE6-4342-B048-85BDC9FD1C3A}</a:tableStyleId>
              </a:tblPr>
              <a:tblGrid>
                <a:gridCol w="4455948">
                  <a:extLst>
                    <a:ext uri="{9D8B030D-6E8A-4147-A177-3AD203B41FA5}">
                      <a16:colId xmlns:a16="http://schemas.microsoft.com/office/drawing/2014/main" val="3651943235"/>
                    </a:ext>
                  </a:extLst>
                </a:gridCol>
                <a:gridCol w="1539539">
                  <a:extLst>
                    <a:ext uri="{9D8B030D-6E8A-4147-A177-3AD203B41FA5}">
                      <a16:colId xmlns:a16="http://schemas.microsoft.com/office/drawing/2014/main" val="2228961804"/>
                    </a:ext>
                  </a:extLst>
                </a:gridCol>
                <a:gridCol w="1109630">
                  <a:extLst>
                    <a:ext uri="{9D8B030D-6E8A-4147-A177-3AD203B41FA5}">
                      <a16:colId xmlns:a16="http://schemas.microsoft.com/office/drawing/2014/main" val="1009543783"/>
                    </a:ext>
                  </a:extLst>
                </a:gridCol>
                <a:gridCol w="1302165">
                  <a:extLst>
                    <a:ext uri="{9D8B030D-6E8A-4147-A177-3AD203B41FA5}">
                      <a16:colId xmlns:a16="http://schemas.microsoft.com/office/drawing/2014/main" val="2683603183"/>
                    </a:ext>
                  </a:extLst>
                </a:gridCol>
                <a:gridCol w="1302165">
                  <a:extLst>
                    <a:ext uri="{9D8B030D-6E8A-4147-A177-3AD203B41FA5}">
                      <a16:colId xmlns:a16="http://schemas.microsoft.com/office/drawing/2014/main" val="559182719"/>
                    </a:ext>
                  </a:extLst>
                </a:gridCol>
                <a:gridCol w="1302165">
                  <a:extLst>
                    <a:ext uri="{9D8B030D-6E8A-4147-A177-3AD203B41FA5}">
                      <a16:colId xmlns:a16="http://schemas.microsoft.com/office/drawing/2014/main" val="3306815806"/>
                    </a:ext>
                  </a:extLst>
                </a:gridCol>
              </a:tblGrid>
              <a:tr h="565079">
                <a:tc>
                  <a:txBody>
                    <a:bodyPr/>
                    <a:lstStyle/>
                    <a:p>
                      <a:endParaRPr lang="it-IT"/>
                    </a:p>
                  </a:txBody>
                  <a:tcPr/>
                </a:tc>
                <a:tc>
                  <a:txBody>
                    <a:bodyPr/>
                    <a:lstStyle/>
                    <a:p>
                      <a:pPr algn="ctr"/>
                      <a:r>
                        <a:rPr lang="it-IT"/>
                        <a:t>Android</a:t>
                      </a:r>
                    </a:p>
                  </a:txBody>
                  <a:tcPr/>
                </a:tc>
                <a:tc>
                  <a:txBody>
                    <a:bodyPr/>
                    <a:lstStyle/>
                    <a:p>
                      <a:pPr algn="ctr"/>
                      <a:r>
                        <a:rPr lang="it-IT" err="1"/>
                        <a:t>Ios</a:t>
                      </a:r>
                      <a:endParaRPr lang="it-IT"/>
                    </a:p>
                  </a:txBody>
                  <a:tcPr/>
                </a:tc>
                <a:tc>
                  <a:txBody>
                    <a:bodyPr/>
                    <a:lstStyle/>
                    <a:p>
                      <a:pPr algn="ctr"/>
                      <a:r>
                        <a:rPr lang="it-IT" err="1"/>
                        <a:t>Hololens</a:t>
                      </a:r>
                      <a:endParaRPr lang="it-IT"/>
                    </a:p>
                  </a:txBody>
                  <a:tcPr/>
                </a:tc>
                <a:tc>
                  <a:txBody>
                    <a:bodyPr/>
                    <a:lstStyle/>
                    <a:p>
                      <a:pPr algn="ctr"/>
                      <a:r>
                        <a:rPr lang="it-IT"/>
                        <a:t>Microsoft</a:t>
                      </a:r>
                    </a:p>
                    <a:p>
                      <a:pPr algn="ctr"/>
                      <a:r>
                        <a:rPr lang="it-IT"/>
                        <a:t>Teams</a:t>
                      </a:r>
                    </a:p>
                  </a:txBody>
                  <a:tcPr/>
                </a:tc>
                <a:tc>
                  <a:txBody>
                    <a:bodyPr/>
                    <a:lstStyle/>
                    <a:p>
                      <a:pPr algn="ctr"/>
                      <a:r>
                        <a:rPr lang="it-IT"/>
                        <a:t>Windows</a:t>
                      </a:r>
                    </a:p>
                    <a:p>
                      <a:pPr algn="ctr"/>
                      <a:r>
                        <a:rPr lang="it-IT"/>
                        <a:t>Desktop</a:t>
                      </a:r>
                    </a:p>
                  </a:txBody>
                  <a:tcPr/>
                </a:tc>
                <a:extLst>
                  <a:ext uri="{0D108BD9-81ED-4DB2-BD59-A6C34878D82A}">
                    <a16:rowId xmlns:a16="http://schemas.microsoft.com/office/drawing/2014/main" val="1720919084"/>
                  </a:ext>
                </a:extLst>
              </a:tr>
              <a:tr h="565079">
                <a:tc>
                  <a:txBody>
                    <a:bodyPr/>
                    <a:lstStyle/>
                    <a:p>
                      <a:r>
                        <a:rPr lang="it-IT"/>
                        <a:t>                   </a:t>
                      </a:r>
                      <a:r>
                        <a:rPr lang="it-IT" err="1"/>
                        <a:t>Spatial</a:t>
                      </a:r>
                      <a:r>
                        <a:rPr lang="it-IT"/>
                        <a:t> </a:t>
                      </a:r>
                      <a:r>
                        <a:rPr lang="it-IT" err="1"/>
                        <a:t>Ancors</a:t>
                      </a:r>
                      <a:endParaRPr lang="it-IT"/>
                    </a:p>
                  </a:txBody>
                  <a:tcPr/>
                </a:tc>
                <a:tc>
                  <a:txBody>
                    <a:bodyPr/>
                    <a:lstStyle/>
                    <a:p>
                      <a:pPr algn="ctr"/>
                      <a:r>
                        <a:rPr lang="it-IT"/>
                        <a:t>X</a:t>
                      </a:r>
                    </a:p>
                  </a:txBody>
                  <a:tcPr/>
                </a:tc>
                <a:tc>
                  <a:txBody>
                    <a:bodyPr/>
                    <a:lstStyle/>
                    <a:p>
                      <a:pPr algn="ctr"/>
                      <a:r>
                        <a:rPr lang="it-IT"/>
                        <a:t>X</a:t>
                      </a:r>
                    </a:p>
                  </a:txBody>
                  <a:tcPr/>
                </a:tc>
                <a:tc>
                  <a:txBody>
                    <a:bodyPr/>
                    <a:lstStyle/>
                    <a:p>
                      <a:pPr algn="ctr"/>
                      <a:r>
                        <a:rPr lang="it-IT"/>
                        <a:t>X</a:t>
                      </a:r>
                    </a:p>
                  </a:txBody>
                  <a:tcPr/>
                </a:tc>
                <a:tc>
                  <a:txBody>
                    <a:bodyPr/>
                    <a:lstStyle/>
                    <a:p>
                      <a:pPr algn="ctr"/>
                      <a:endParaRPr lang="it-IT"/>
                    </a:p>
                  </a:txBody>
                  <a:tcPr/>
                </a:tc>
                <a:tc>
                  <a:txBody>
                    <a:bodyPr/>
                    <a:lstStyle/>
                    <a:p>
                      <a:pPr algn="ctr"/>
                      <a:endParaRPr lang="it-IT"/>
                    </a:p>
                  </a:txBody>
                  <a:tcPr/>
                </a:tc>
                <a:extLst>
                  <a:ext uri="{0D108BD9-81ED-4DB2-BD59-A6C34878D82A}">
                    <a16:rowId xmlns:a16="http://schemas.microsoft.com/office/drawing/2014/main" val="4002662680"/>
                  </a:ext>
                </a:extLst>
              </a:tr>
              <a:tr h="565079">
                <a:tc>
                  <a:txBody>
                    <a:bodyPr/>
                    <a:lstStyle/>
                    <a:p>
                      <a:r>
                        <a:rPr lang="it-IT"/>
                        <a:t>                   Object </a:t>
                      </a:r>
                      <a:r>
                        <a:rPr lang="it-IT" err="1"/>
                        <a:t>Ancors</a:t>
                      </a:r>
                      <a:endParaRPr lang="it-IT"/>
                    </a:p>
                  </a:txBody>
                  <a:tcPr/>
                </a:tc>
                <a:tc>
                  <a:txBody>
                    <a:bodyPr/>
                    <a:lstStyle/>
                    <a:p>
                      <a:pPr algn="ctr"/>
                      <a:endParaRPr lang="it-IT"/>
                    </a:p>
                  </a:txBody>
                  <a:tcPr/>
                </a:tc>
                <a:tc>
                  <a:txBody>
                    <a:bodyPr/>
                    <a:lstStyle/>
                    <a:p>
                      <a:pPr algn="ctr"/>
                      <a:endParaRPr lang="it-IT"/>
                    </a:p>
                  </a:txBody>
                  <a:tcPr/>
                </a:tc>
                <a:tc>
                  <a:txBody>
                    <a:bodyPr/>
                    <a:lstStyle/>
                    <a:p>
                      <a:pPr algn="ctr"/>
                      <a:r>
                        <a:rPr lang="it-IT"/>
                        <a:t>X</a:t>
                      </a:r>
                    </a:p>
                  </a:txBody>
                  <a:tcPr/>
                </a:tc>
                <a:tc>
                  <a:txBody>
                    <a:bodyPr/>
                    <a:lstStyle/>
                    <a:p>
                      <a:pPr algn="ctr"/>
                      <a:endParaRPr lang="it-IT"/>
                    </a:p>
                  </a:txBody>
                  <a:tcPr/>
                </a:tc>
                <a:tc>
                  <a:txBody>
                    <a:bodyPr/>
                    <a:lstStyle/>
                    <a:p>
                      <a:pPr algn="ctr"/>
                      <a:endParaRPr lang="it-IT"/>
                    </a:p>
                  </a:txBody>
                  <a:tcPr/>
                </a:tc>
                <a:extLst>
                  <a:ext uri="{0D108BD9-81ED-4DB2-BD59-A6C34878D82A}">
                    <a16:rowId xmlns:a16="http://schemas.microsoft.com/office/drawing/2014/main" val="2209753362"/>
                  </a:ext>
                </a:extLst>
              </a:tr>
              <a:tr h="565079">
                <a:tc>
                  <a:txBody>
                    <a:bodyPr/>
                    <a:lstStyle/>
                    <a:p>
                      <a:r>
                        <a:rPr lang="it-IT"/>
                        <a:t>                   Remote rendering</a:t>
                      </a:r>
                    </a:p>
                  </a:txBody>
                  <a:tcPr/>
                </a:tc>
                <a:tc>
                  <a:txBody>
                    <a:bodyPr/>
                    <a:lstStyle/>
                    <a:p>
                      <a:pPr algn="ctr"/>
                      <a:endParaRPr lang="it-IT"/>
                    </a:p>
                  </a:txBody>
                  <a:tcPr/>
                </a:tc>
                <a:tc>
                  <a:txBody>
                    <a:bodyPr/>
                    <a:lstStyle/>
                    <a:p>
                      <a:pPr algn="ctr"/>
                      <a:endParaRPr lang="it-IT"/>
                    </a:p>
                  </a:txBody>
                  <a:tcPr/>
                </a:tc>
                <a:tc>
                  <a:txBody>
                    <a:bodyPr/>
                    <a:lstStyle/>
                    <a:p>
                      <a:pPr algn="ctr"/>
                      <a:r>
                        <a:rPr lang="it-IT"/>
                        <a:t>X (v2)</a:t>
                      </a:r>
                    </a:p>
                  </a:txBody>
                  <a:tcPr/>
                </a:tc>
                <a:tc>
                  <a:txBody>
                    <a:bodyPr/>
                    <a:lstStyle/>
                    <a:p>
                      <a:pPr algn="ctr"/>
                      <a:endParaRPr lang="it-IT"/>
                    </a:p>
                  </a:txBody>
                  <a:tcPr/>
                </a:tc>
                <a:tc>
                  <a:txBody>
                    <a:bodyPr/>
                    <a:lstStyle/>
                    <a:p>
                      <a:pPr algn="ctr"/>
                      <a:r>
                        <a:rPr lang="it-IT"/>
                        <a:t>X</a:t>
                      </a:r>
                    </a:p>
                  </a:txBody>
                  <a:tcPr/>
                </a:tc>
                <a:extLst>
                  <a:ext uri="{0D108BD9-81ED-4DB2-BD59-A6C34878D82A}">
                    <a16:rowId xmlns:a16="http://schemas.microsoft.com/office/drawing/2014/main" val="826146079"/>
                  </a:ext>
                </a:extLst>
              </a:tr>
              <a:tr h="565079">
                <a:tc>
                  <a:txBody>
                    <a:bodyPr/>
                    <a:lstStyle/>
                    <a:p>
                      <a:r>
                        <a:rPr lang="it-IT"/>
                        <a:t>                   Microsoft Mesh</a:t>
                      </a:r>
                    </a:p>
                  </a:txBody>
                  <a:tcPr/>
                </a:tc>
                <a:tc>
                  <a:txBody>
                    <a:bodyPr/>
                    <a:lstStyle/>
                    <a:p>
                      <a:pPr algn="ctr"/>
                      <a:r>
                        <a:rPr lang="it-IT"/>
                        <a:t>X</a:t>
                      </a:r>
                    </a:p>
                  </a:txBody>
                  <a:tcPr/>
                </a:tc>
                <a:tc>
                  <a:txBody>
                    <a:bodyPr/>
                    <a:lstStyle/>
                    <a:p>
                      <a:pPr algn="ctr"/>
                      <a:r>
                        <a:rPr lang="it-IT"/>
                        <a:t>X</a:t>
                      </a:r>
                    </a:p>
                  </a:txBody>
                  <a:tcPr/>
                </a:tc>
                <a:tc>
                  <a:txBody>
                    <a:bodyPr/>
                    <a:lstStyle/>
                    <a:p>
                      <a:pPr algn="ctr"/>
                      <a:r>
                        <a:rPr lang="it-IT"/>
                        <a:t>X</a:t>
                      </a:r>
                    </a:p>
                  </a:txBody>
                  <a:tcPr/>
                </a:tc>
                <a:tc>
                  <a:txBody>
                    <a:bodyPr/>
                    <a:lstStyle/>
                    <a:p>
                      <a:pPr algn="ctr"/>
                      <a:r>
                        <a:rPr lang="it-IT"/>
                        <a:t>X</a:t>
                      </a:r>
                    </a:p>
                  </a:txBody>
                  <a:tcPr/>
                </a:tc>
                <a:tc>
                  <a:txBody>
                    <a:bodyPr/>
                    <a:lstStyle/>
                    <a:p>
                      <a:pPr algn="ctr"/>
                      <a:r>
                        <a:rPr lang="it-IT"/>
                        <a:t>X</a:t>
                      </a:r>
                    </a:p>
                  </a:txBody>
                  <a:tcPr/>
                </a:tc>
                <a:extLst>
                  <a:ext uri="{0D108BD9-81ED-4DB2-BD59-A6C34878D82A}">
                    <a16:rowId xmlns:a16="http://schemas.microsoft.com/office/drawing/2014/main" val="4061482560"/>
                  </a:ext>
                </a:extLst>
              </a:tr>
            </a:tbl>
          </a:graphicData>
        </a:graphic>
      </p:graphicFrame>
      <p:pic>
        <p:nvPicPr>
          <p:cNvPr id="10" name="Immagine 9">
            <a:extLst>
              <a:ext uri="{FF2B5EF4-FFF2-40B4-BE49-F238E27FC236}">
                <a16:creationId xmlns:a16="http://schemas.microsoft.com/office/drawing/2014/main" id="{D867E114-60F3-7633-DA47-3407F62FA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02" y="3054246"/>
            <a:ext cx="759310" cy="398638"/>
          </a:xfrm>
          <a:prstGeom prst="rect">
            <a:avLst/>
          </a:prstGeom>
        </p:spPr>
      </p:pic>
      <p:pic>
        <p:nvPicPr>
          <p:cNvPr id="11" name="Immagine 10">
            <a:extLst>
              <a:ext uri="{FF2B5EF4-FFF2-40B4-BE49-F238E27FC236}">
                <a16:creationId xmlns:a16="http://schemas.microsoft.com/office/drawing/2014/main" id="{6928C1B9-7240-BB06-9BD3-AD04D3B48E21}"/>
              </a:ext>
            </a:extLst>
          </p:cNvPr>
          <p:cNvPicPr>
            <a:picLocks noChangeAspect="1"/>
          </p:cNvPicPr>
          <p:nvPr/>
        </p:nvPicPr>
        <p:blipFill>
          <a:blip r:embed="rId4"/>
          <a:stretch>
            <a:fillRect/>
          </a:stretch>
        </p:blipFill>
        <p:spPr>
          <a:xfrm>
            <a:off x="1222267" y="3589851"/>
            <a:ext cx="571580" cy="547764"/>
          </a:xfrm>
          <a:prstGeom prst="rect">
            <a:avLst/>
          </a:prstGeom>
        </p:spPr>
      </p:pic>
      <p:pic>
        <p:nvPicPr>
          <p:cNvPr id="12" name="Immagine 11">
            <a:extLst>
              <a:ext uri="{FF2B5EF4-FFF2-40B4-BE49-F238E27FC236}">
                <a16:creationId xmlns:a16="http://schemas.microsoft.com/office/drawing/2014/main" id="{205BB2D9-DD98-5C72-2302-83495EC702F3}"/>
              </a:ext>
            </a:extLst>
          </p:cNvPr>
          <p:cNvPicPr>
            <a:picLocks noChangeAspect="1"/>
          </p:cNvPicPr>
          <p:nvPr/>
        </p:nvPicPr>
        <p:blipFill>
          <a:blip r:embed="rId5"/>
          <a:stretch>
            <a:fillRect/>
          </a:stretch>
        </p:blipFill>
        <p:spPr>
          <a:xfrm>
            <a:off x="1156970" y="4115844"/>
            <a:ext cx="672197" cy="444446"/>
          </a:xfrm>
          <a:prstGeom prst="rect">
            <a:avLst/>
          </a:prstGeom>
        </p:spPr>
      </p:pic>
      <p:sp>
        <p:nvSpPr>
          <p:cNvPr id="13" name="Rettangolo 12">
            <a:extLst>
              <a:ext uri="{FF2B5EF4-FFF2-40B4-BE49-F238E27FC236}">
                <a16:creationId xmlns:a16="http://schemas.microsoft.com/office/drawing/2014/main" id="{72A56EFA-459B-A66E-DFCC-96C4C1129637}"/>
              </a:ext>
            </a:extLst>
          </p:cNvPr>
          <p:cNvSpPr/>
          <p:nvPr/>
        </p:nvSpPr>
        <p:spPr>
          <a:xfrm>
            <a:off x="1222267" y="4772294"/>
            <a:ext cx="449797" cy="449797"/>
          </a:xfrm>
          <a:prstGeom prst="rect">
            <a:avLst/>
          </a:prstGeom>
          <a:blipFill>
            <a:blip r:embed="rId6"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 name="Title 1">
            <a:extLst>
              <a:ext uri="{FF2B5EF4-FFF2-40B4-BE49-F238E27FC236}">
                <a16:creationId xmlns:a16="http://schemas.microsoft.com/office/drawing/2014/main" id="{06C6B2AF-C620-D4E5-49E7-43C7F010BD74}"/>
              </a:ext>
            </a:extLst>
          </p:cNvPr>
          <p:cNvSpPr>
            <a:spLocks noGrp="1"/>
          </p:cNvSpPr>
          <p:nvPr>
            <p:ph type="title"/>
          </p:nvPr>
        </p:nvSpPr>
        <p:spPr/>
        <p:txBody>
          <a:bodyPr/>
          <a:lstStyle/>
          <a:p>
            <a:r>
              <a:rPr lang="en-US" dirty="0"/>
              <a:t>Azure Metaverse</a:t>
            </a:r>
          </a:p>
        </p:txBody>
      </p:sp>
    </p:spTree>
    <p:extLst>
      <p:ext uri="{BB962C8B-B14F-4D97-AF65-F5344CB8AC3E}">
        <p14:creationId xmlns:p14="http://schemas.microsoft.com/office/powerpoint/2010/main" val="42295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vent Them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 Them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 Them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vent Them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300</TotalTime>
  <Words>2315</Words>
  <Application>Microsoft Office PowerPoint</Application>
  <PresentationFormat>Widescreen</PresentationFormat>
  <Paragraphs>373</Paragraphs>
  <Slides>46</Slides>
  <Notes>31</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46</vt:i4>
      </vt:variant>
    </vt:vector>
  </HeadingPairs>
  <TitlesOfParts>
    <vt:vector size="61" baseType="lpstr">
      <vt:lpstr>Arial</vt:lpstr>
      <vt:lpstr>Calibri</vt:lpstr>
      <vt:lpstr>Calibri Light</vt:lpstr>
      <vt:lpstr>Montserrat</vt:lpstr>
      <vt:lpstr>Open Sans</vt:lpstr>
      <vt:lpstr>Open Sans</vt:lpstr>
      <vt:lpstr>Open Sans Light</vt:lpstr>
      <vt:lpstr>Roboto</vt:lpstr>
      <vt:lpstr>Segoe UI</vt:lpstr>
      <vt:lpstr>Segoe UI Light</vt:lpstr>
      <vt:lpstr>Segoe UI Semibold</vt:lpstr>
      <vt:lpstr>Event Theme 1</vt:lpstr>
      <vt:lpstr>Event Theme 2</vt:lpstr>
      <vt:lpstr>Event Theme 3</vt:lpstr>
      <vt:lpstr>Event Theme 4</vt:lpstr>
      <vt:lpstr>.Net e il metaverso</vt:lpstr>
      <vt:lpstr>PowerPoint Presentation</vt:lpstr>
      <vt:lpstr>PowerPoint Presentation</vt:lpstr>
      <vt:lpstr>PowerPoint Presentation</vt:lpstr>
      <vt:lpstr>PowerPoint Presentation</vt:lpstr>
      <vt:lpstr>Tutto già visto?</vt:lpstr>
      <vt:lpstr>PowerPoint Presentation</vt:lpstr>
      <vt:lpstr>PowerPoint Presentation</vt:lpstr>
      <vt:lpstr>Azure Metaverse</vt:lpstr>
      <vt:lpstr>Spatial Anchors</vt:lpstr>
      <vt:lpstr>Spatial Anchor?</vt:lpstr>
      <vt:lpstr>Spatial Anchor?</vt:lpstr>
      <vt:lpstr>Cloud Spatial Anchor</vt:lpstr>
      <vt:lpstr>Cloud Spatial Anchor</vt:lpstr>
      <vt:lpstr>Persistent virtual content</vt:lpstr>
      <vt:lpstr>Persistent virtual content</vt:lpstr>
      <vt:lpstr>Coarse relocalization</vt:lpstr>
      <vt:lpstr>Demo </vt:lpstr>
      <vt:lpstr>Business Area</vt:lpstr>
      <vt:lpstr>Persistent multi-user virtual content</vt:lpstr>
      <vt:lpstr>Persistent multi-user virtual content</vt:lpstr>
      <vt:lpstr>Persistent multi-user virtual content</vt:lpstr>
      <vt:lpstr>Persistent multi-user virtual content</vt:lpstr>
      <vt:lpstr>Consumer Area  </vt:lpstr>
      <vt:lpstr>Persistent multi-user virtual content</vt:lpstr>
      <vt:lpstr>Persistent multi-user virtual content</vt:lpstr>
      <vt:lpstr>Persistent multi-user virtual content</vt:lpstr>
      <vt:lpstr>behind the scenes</vt:lpstr>
      <vt:lpstr>behind the scenes</vt:lpstr>
      <vt:lpstr>SDK</vt:lpstr>
      <vt:lpstr>Pricing - West europe</vt:lpstr>
      <vt:lpstr> PREVIEW Object Anchors         </vt:lpstr>
      <vt:lpstr> PREVIEW Object Anchors </vt:lpstr>
      <vt:lpstr> PREVIEW Object Anchors </vt:lpstr>
      <vt:lpstr>Flusso</vt:lpstr>
      <vt:lpstr>Demo </vt:lpstr>
      <vt:lpstr>Pricing - West europe</vt:lpstr>
      <vt:lpstr>Remote rendering</vt:lpstr>
      <vt:lpstr>PowerPoint Presentation</vt:lpstr>
      <vt:lpstr>Hybrid rendering</vt:lpstr>
      <vt:lpstr>Multi-GPU rendering</vt:lpstr>
      <vt:lpstr>Demo </vt:lpstr>
      <vt:lpstr>Pricing - West europe</vt:lpstr>
      <vt:lpstr>Domande?</vt:lpstr>
      <vt:lpstr>Grazie a tutti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Alessio Iafrate</cp:lastModifiedBy>
  <cp:revision>22</cp:revision>
  <dcterms:created xsi:type="dcterms:W3CDTF">2022-10-11T15:09:05Z</dcterms:created>
  <dcterms:modified xsi:type="dcterms:W3CDTF">2023-02-04T22:31:25Z</dcterms:modified>
</cp:coreProperties>
</file>